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6" r:id="rId3"/>
    <p:sldId id="257" r:id="rId4"/>
    <p:sldId id="266" r:id="rId5"/>
    <p:sldId id="259" r:id="rId6"/>
    <p:sldId id="260" r:id="rId7"/>
    <p:sldId id="261" r:id="rId8"/>
    <p:sldId id="264" r:id="rId9"/>
    <p:sldId id="267" r:id="rId10"/>
    <p:sldId id="268" r:id="rId11"/>
    <p:sldId id="262" r:id="rId12"/>
    <p:sldId id="270" r:id="rId13"/>
    <p:sldId id="265" r:id="rId14"/>
    <p:sldId id="272" r:id="rId15"/>
    <p:sldId id="273" r:id="rId16"/>
    <p:sldId id="274" r:id="rId17"/>
    <p:sldId id="271" r:id="rId18"/>
    <p:sldId id="263" r:id="rId19"/>
    <p:sldId id="269"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65D1FFF-B85B-4292-9FFA-3C032EE01092}" type="datetimeFigureOut">
              <a:rPr lang="ru-RU" smtClean="0"/>
              <a:t>29.04.2022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DD203CF-FA9D-4645-88E1-3D05E45AA12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65D1FFF-B85B-4292-9FFA-3C032EE01092}" type="datetimeFigureOut">
              <a:rPr lang="ru-RU" smtClean="0"/>
              <a:t>29.04.2022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DD203CF-FA9D-4645-88E1-3D05E45AA12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65D1FFF-B85B-4292-9FFA-3C032EE01092}" type="datetimeFigureOut">
              <a:rPr lang="ru-RU" smtClean="0"/>
              <a:t>29.04.2022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DD203CF-FA9D-4645-88E1-3D05E45AA127}"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65D1FFF-B85B-4292-9FFA-3C032EE01092}" type="datetimeFigureOut">
              <a:rPr lang="ru-RU" smtClean="0"/>
              <a:t>29.04.2022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DD203CF-FA9D-4645-88E1-3D05E45AA127}" type="slidenum">
              <a:rPr lang="ru-RU" smtClean="0"/>
              <a:t>‹#›</a:t>
            </a:fld>
            <a:endParaRPr lang="ru-RU"/>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65D1FFF-B85B-4292-9FFA-3C032EE01092}" type="datetimeFigureOut">
              <a:rPr lang="ru-RU" smtClean="0"/>
              <a:t>29.04.2022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DD203CF-FA9D-4645-88E1-3D05E45AA12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865D1FFF-B85B-4292-9FFA-3C032EE01092}" type="datetimeFigureOut">
              <a:rPr lang="ru-RU" smtClean="0"/>
              <a:t>29.04.2022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DD203CF-FA9D-4645-88E1-3D05E45AA127}"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65D1FFF-B85B-4292-9FFA-3C032EE01092}" type="datetimeFigureOut">
              <a:rPr lang="ru-RU" smtClean="0"/>
              <a:t>29.04.2022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DD203CF-FA9D-4645-88E1-3D05E45AA12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865D1FFF-B85B-4292-9FFA-3C032EE01092}" type="datetimeFigureOut">
              <a:rPr lang="ru-RU" smtClean="0"/>
              <a:t>29.04.2022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DD203CF-FA9D-4645-88E1-3D05E45AA12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65D1FFF-B85B-4292-9FFA-3C032EE01092}" type="datetimeFigureOut">
              <a:rPr lang="ru-RU" smtClean="0"/>
              <a:t>29.04.2022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DD203CF-FA9D-4645-88E1-3D05E45AA12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65D1FFF-B85B-4292-9FFA-3C032EE01092}" type="datetimeFigureOut">
              <a:rPr lang="ru-RU" smtClean="0"/>
              <a:t>29.04.2022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DD203CF-FA9D-4645-88E1-3D05E45AA127}"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65D1FFF-B85B-4292-9FFA-3C032EE01092}" type="datetimeFigureOut">
              <a:rPr lang="ru-RU" smtClean="0"/>
              <a:t>29.04.2022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DD203CF-FA9D-4645-88E1-3D05E45AA127}"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65D1FFF-B85B-4292-9FFA-3C032EE01092}" type="datetimeFigureOut">
              <a:rPr lang="ru-RU" smtClean="0"/>
              <a:t>29.04.2022</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DD203CF-FA9D-4645-88E1-3D05E45AA127}"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05" t="1993" r="6240"/>
          <a:stretch/>
        </p:blipFill>
        <p:spPr bwMode="auto">
          <a:xfrm>
            <a:off x="218641" y="1347058"/>
            <a:ext cx="3143096" cy="511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03848" y="2132856"/>
            <a:ext cx="6120680" cy="2062103"/>
          </a:xfrm>
          <a:prstGeom prst="rect">
            <a:avLst/>
          </a:prstGeom>
          <a:noFill/>
        </p:spPr>
        <p:txBody>
          <a:bodyPr wrap="square" rtlCol="0">
            <a:spAutoFit/>
          </a:bodyPr>
          <a:lstStyle/>
          <a:p>
            <a:pPr algn="ctr"/>
            <a:r>
              <a:rPr lang="sah-RU" sz="3200" b="1" dirty="0">
                <a:solidFill>
                  <a:srgbClr val="002060"/>
                </a:solidFill>
              </a:rPr>
              <a:t>Семенов Василий Дмитриевич-</a:t>
            </a:r>
          </a:p>
          <a:p>
            <a:pPr algn="ctr"/>
            <a:r>
              <a:rPr lang="sah-RU" sz="3200" b="1" dirty="0">
                <a:solidFill>
                  <a:srgbClr val="002060"/>
                </a:solidFill>
              </a:rPr>
              <a:t>Күүстээх Баһыы</a:t>
            </a:r>
          </a:p>
          <a:p>
            <a:pPr algn="ctr"/>
            <a:r>
              <a:rPr lang="sah-RU" sz="3200" b="1" dirty="0">
                <a:solidFill>
                  <a:srgbClr val="002060"/>
                </a:solidFill>
              </a:rPr>
              <a:t>(</a:t>
            </a:r>
            <a:r>
              <a:rPr lang="ru-RU" sz="3200" b="1" dirty="0">
                <a:solidFill>
                  <a:srgbClr val="002060"/>
                </a:solidFill>
              </a:rPr>
              <a:t>1900-1975)</a:t>
            </a:r>
          </a:p>
          <a:p>
            <a:pPr algn="ctr"/>
            <a:r>
              <a:rPr lang="sah-RU" sz="3200" b="1" dirty="0">
                <a:solidFill>
                  <a:srgbClr val="002060"/>
                </a:solidFill>
              </a:rPr>
              <a:t>нэһилиэкпит киэн туттуута</a:t>
            </a:r>
            <a:endParaRPr lang="ru-RU" sz="3200" b="1" dirty="0">
              <a:solidFill>
                <a:srgbClr val="002060"/>
              </a:solidFill>
            </a:endParaRPr>
          </a:p>
        </p:txBody>
      </p:sp>
      <p:pic>
        <p:nvPicPr>
          <p:cNvPr id="3076" name="Picture 4" descr="C:\Users\Пользователь _\Downloads\логотип 20.01.2022 год исторической памяти в хангаласском улусе.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90818"/>
            <a:ext cx="178892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9932" y="90818"/>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837" b="27448"/>
          <a:stretch/>
        </p:blipFill>
        <p:spPr bwMode="auto">
          <a:xfrm>
            <a:off x="780795" y="90818"/>
            <a:ext cx="2811202"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710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63688" y="0"/>
            <a:ext cx="7393012" cy="2308324"/>
          </a:xfrm>
          <a:prstGeom prst="rect">
            <a:avLst/>
          </a:prstGeom>
        </p:spPr>
        <p:txBody>
          <a:bodyPr wrap="square">
            <a:spAutoFit/>
          </a:bodyPr>
          <a:lstStyle/>
          <a:p>
            <a:pPr algn="ctr"/>
            <a:r>
              <a:rPr lang="sah-RU" sz="2400" b="1" dirty="0">
                <a:solidFill>
                  <a:srgbClr val="002060"/>
                </a:solidFill>
              </a:rPr>
              <a:t>Василий Семенов-Күүстээх Баһыы салайар дьо5урдаах буолан, 1945-1953 сыллардаахха «Новгородов» уонна «Чапаев» колхозтарга хонуу биригэдьииринэн үлэлээбитэ.  Колхозка эңкилэ суох үлэтин иhин нэhилиэккэ маңнайгынан «Бочуот знага» орденынан на5араадаламмыта. </a:t>
            </a:r>
            <a:endParaRPr lang="ru-RU" sz="2400" b="1" dirty="0">
              <a:solidFill>
                <a:srgbClr val="00206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5"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309" t="3279" r="3262" b="4048"/>
          <a:stretch/>
        </p:blipFill>
        <p:spPr bwMode="auto">
          <a:xfrm>
            <a:off x="683568" y="2308324"/>
            <a:ext cx="2884716" cy="428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308324"/>
            <a:ext cx="1804988" cy="389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60032" y="6201435"/>
            <a:ext cx="3461154" cy="369332"/>
          </a:xfrm>
          <a:prstGeom prst="rect">
            <a:avLst/>
          </a:prstGeom>
          <a:noFill/>
        </p:spPr>
        <p:txBody>
          <a:bodyPr wrap="square" rtlCol="0">
            <a:spAutoFit/>
          </a:bodyPr>
          <a:lstStyle/>
          <a:p>
            <a:r>
              <a:rPr lang="sah-RU" b="1" dirty="0">
                <a:solidFill>
                  <a:srgbClr val="002060"/>
                </a:solidFill>
              </a:rPr>
              <a:t>“Знак Почета” уордьан</a:t>
            </a:r>
            <a:endParaRPr lang="ru-RU" b="1" dirty="0">
              <a:solidFill>
                <a:srgbClr val="002060"/>
              </a:solidFill>
            </a:endParaRPr>
          </a:p>
        </p:txBody>
      </p:sp>
    </p:spTree>
    <p:extLst>
      <p:ext uri="{BB962C8B-B14F-4D97-AF65-F5344CB8AC3E}">
        <p14:creationId xmlns:p14="http://schemas.microsoft.com/office/powerpoint/2010/main" val="2666979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403648" y="0"/>
            <a:ext cx="7753052" cy="1323439"/>
          </a:xfrm>
          <a:prstGeom prst="rect">
            <a:avLst/>
          </a:prstGeom>
        </p:spPr>
        <p:txBody>
          <a:bodyPr wrap="square">
            <a:spAutoFit/>
          </a:bodyPr>
          <a:lstStyle/>
          <a:p>
            <a:pPr algn="ctr"/>
            <a:r>
              <a:rPr lang="sah-RU" sz="2000" b="1" dirty="0">
                <a:solidFill>
                  <a:srgbClr val="002060"/>
                </a:solidFill>
              </a:rPr>
              <a:t>Кэлин «Yлэ5э килбиэнин иhин» мэтээлинэн, В.И. Ленин 100 сааhын туоларыгар анаммыт юбилейнай мэтээлинэн, “Коммунистическай үлэ ударнига” бэлиэнэн уонна Москва куоракка ВДНХ-5а путевканан на5араадаламмыта. </a:t>
            </a:r>
            <a:endParaRPr lang="ru-RU" sz="2000" b="1" i="1" dirty="0">
              <a:solidFill>
                <a:srgbClr val="002060"/>
              </a:solidFill>
            </a:endParaRPr>
          </a:p>
        </p:txBody>
      </p:sp>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6023" r="33119" b="23946"/>
          <a:stretch/>
        </p:blipFill>
        <p:spPr bwMode="auto">
          <a:xfrm>
            <a:off x="250709" y="1700808"/>
            <a:ext cx="6677128" cy="44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90" r="15746"/>
          <a:stretch/>
        </p:blipFill>
        <p:spPr bwMode="auto">
          <a:xfrm>
            <a:off x="7347858" y="2276872"/>
            <a:ext cx="1458686"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76256" y="4419998"/>
            <a:ext cx="2280444" cy="923330"/>
          </a:xfrm>
          <a:prstGeom prst="rect">
            <a:avLst/>
          </a:prstGeom>
          <a:noFill/>
        </p:spPr>
        <p:txBody>
          <a:bodyPr wrap="square" rtlCol="0">
            <a:spAutoFit/>
          </a:bodyPr>
          <a:lstStyle/>
          <a:p>
            <a:pPr algn="ctr"/>
            <a:r>
              <a:rPr lang="ru-RU" b="1" dirty="0">
                <a:solidFill>
                  <a:srgbClr val="002060"/>
                </a:solidFill>
              </a:rPr>
              <a:t>«Ударник коммунистического труда» </a:t>
            </a:r>
            <a:r>
              <a:rPr lang="ru-RU" b="1" dirty="0" err="1">
                <a:solidFill>
                  <a:srgbClr val="002060"/>
                </a:solidFill>
              </a:rPr>
              <a:t>бэлиэ</a:t>
            </a:r>
            <a:endParaRPr lang="ru-RU" b="1" dirty="0">
              <a:solidFill>
                <a:srgbClr val="002060"/>
              </a:solidFill>
            </a:endParaRPr>
          </a:p>
        </p:txBody>
      </p:sp>
      <p:sp>
        <p:nvSpPr>
          <p:cNvPr id="6" name="TextBox 5"/>
          <p:cNvSpPr txBox="1"/>
          <p:nvPr/>
        </p:nvSpPr>
        <p:spPr>
          <a:xfrm>
            <a:off x="2543752" y="6381328"/>
            <a:ext cx="3180376" cy="369332"/>
          </a:xfrm>
          <a:prstGeom prst="rect">
            <a:avLst/>
          </a:prstGeom>
          <a:noFill/>
        </p:spPr>
        <p:txBody>
          <a:bodyPr wrap="square" rtlCol="0">
            <a:spAutoFit/>
          </a:bodyPr>
          <a:lstStyle/>
          <a:p>
            <a:pPr algn="ctr"/>
            <a:r>
              <a:rPr lang="ru-RU" b="1" dirty="0">
                <a:solidFill>
                  <a:srgbClr val="002060"/>
                </a:solidFill>
              </a:rPr>
              <a:t>Москва, ВДНХ, 1972 </a:t>
            </a:r>
            <a:r>
              <a:rPr lang="ru-RU" b="1" dirty="0" err="1">
                <a:solidFill>
                  <a:srgbClr val="002060"/>
                </a:solidFill>
              </a:rPr>
              <a:t>сыл</a:t>
            </a:r>
            <a:endParaRPr lang="ru-RU" b="1" dirty="0">
              <a:solidFill>
                <a:srgbClr val="002060"/>
              </a:solidFill>
            </a:endParaRPr>
          </a:p>
        </p:txBody>
      </p:sp>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7274"/>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403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984" y="1146936"/>
            <a:ext cx="323498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0"/>
          <a:stretch/>
        </p:blipFill>
        <p:spPr bwMode="auto">
          <a:xfrm>
            <a:off x="674444" y="3635303"/>
            <a:ext cx="3139928"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6" descr="blob:https://web.whatsapp.com/9027c6b6-ca8f-4111-9d81-35cbd719e0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36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5070" r="3696" b="5509"/>
          <a:stretch/>
        </p:blipFill>
        <p:spPr bwMode="auto">
          <a:xfrm>
            <a:off x="5004048" y="788873"/>
            <a:ext cx="3734611" cy="567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07704" y="160338"/>
            <a:ext cx="6696744" cy="461665"/>
          </a:xfrm>
          <a:prstGeom prst="rect">
            <a:avLst/>
          </a:prstGeom>
          <a:noFill/>
        </p:spPr>
        <p:txBody>
          <a:bodyPr wrap="square" rtlCol="0">
            <a:spAutoFit/>
          </a:bodyPr>
          <a:lstStyle/>
          <a:p>
            <a:pPr algn="ctr"/>
            <a:r>
              <a:rPr lang="sah-RU" sz="2400" b="1" dirty="0">
                <a:solidFill>
                  <a:srgbClr val="002060"/>
                </a:solidFill>
              </a:rPr>
              <a:t>Улахан кыыһа Семенова Евдокия Васильевна</a:t>
            </a:r>
            <a:endParaRPr lang="ru-RU" sz="2400" b="1" dirty="0">
              <a:solidFill>
                <a:srgbClr val="002060"/>
              </a:solidFill>
            </a:endParaRPr>
          </a:p>
        </p:txBody>
      </p:sp>
      <p:sp>
        <p:nvSpPr>
          <p:cNvPr id="7" name="TextBox 6"/>
          <p:cNvSpPr txBox="1"/>
          <p:nvPr/>
        </p:nvSpPr>
        <p:spPr>
          <a:xfrm>
            <a:off x="-12700" y="6165304"/>
            <a:ext cx="4800724" cy="646331"/>
          </a:xfrm>
          <a:prstGeom prst="rect">
            <a:avLst/>
          </a:prstGeom>
          <a:noFill/>
        </p:spPr>
        <p:txBody>
          <a:bodyPr wrap="square" rtlCol="0">
            <a:spAutoFit/>
          </a:bodyPr>
          <a:lstStyle/>
          <a:p>
            <a:pPr algn="ctr"/>
            <a:r>
              <a:rPr lang="sah-RU" b="1" dirty="0">
                <a:solidFill>
                  <a:srgbClr val="002060"/>
                </a:solidFill>
              </a:rPr>
              <a:t>Евдокия Васильевна уолаттара уонна </a:t>
            </a:r>
          </a:p>
          <a:p>
            <a:pPr algn="ctr"/>
            <a:r>
              <a:rPr lang="sah-RU" b="1" dirty="0">
                <a:solidFill>
                  <a:srgbClr val="002060"/>
                </a:solidFill>
              </a:rPr>
              <a:t>Марфа Васильевна</a:t>
            </a:r>
            <a:endParaRPr lang="ru-RU" b="1" dirty="0">
              <a:solidFill>
                <a:srgbClr val="002060"/>
              </a:solidFill>
            </a:endParaRPr>
          </a:p>
        </p:txBody>
      </p:sp>
      <p:pic>
        <p:nvPicPr>
          <p:cNvPr id="153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25" y="45740"/>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31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915816" y="836712"/>
            <a:ext cx="6228184" cy="5909310"/>
          </a:xfrm>
          <a:prstGeom prst="rect">
            <a:avLst/>
          </a:prstGeom>
          <a:solidFill>
            <a:schemeClr val="accent5">
              <a:lumMod val="40000"/>
              <a:lumOff val="60000"/>
            </a:schemeClr>
          </a:solidFill>
        </p:spPr>
        <p:txBody>
          <a:bodyPr wrap="square">
            <a:spAutoFit/>
          </a:bodyPr>
          <a:lstStyle/>
          <a:p>
            <a:pPr algn="ctr"/>
            <a:r>
              <a:rPr lang="ru-RU" dirty="0"/>
              <a:t> 	</a:t>
            </a:r>
            <a:r>
              <a:rPr lang="ru-RU" b="1" dirty="0">
                <a:solidFill>
                  <a:srgbClr val="002060"/>
                </a:solidFill>
              </a:rPr>
              <a:t>Мин, Семенова Марфа Васильевна, 1944 </a:t>
            </a:r>
            <a:r>
              <a:rPr lang="ru-RU" b="1" dirty="0" err="1">
                <a:solidFill>
                  <a:srgbClr val="002060"/>
                </a:solidFill>
              </a:rPr>
              <a:t>сыллаахха</a:t>
            </a:r>
            <a:r>
              <a:rPr lang="ru-RU" b="1" dirty="0">
                <a:solidFill>
                  <a:srgbClr val="002060"/>
                </a:solidFill>
              </a:rPr>
              <a:t> </a:t>
            </a:r>
            <a:r>
              <a:rPr lang="ru-RU" b="1" dirty="0" err="1">
                <a:solidFill>
                  <a:srgbClr val="002060"/>
                </a:solidFill>
              </a:rPr>
              <a:t>Улахан</a:t>
            </a:r>
            <a:r>
              <a:rPr lang="ru-RU" b="1" dirty="0">
                <a:solidFill>
                  <a:srgbClr val="002060"/>
                </a:solidFill>
              </a:rPr>
              <a:t> </a:t>
            </a:r>
            <a:r>
              <a:rPr lang="ru-RU" b="1" dirty="0" err="1">
                <a:solidFill>
                  <a:srgbClr val="002060"/>
                </a:solidFill>
              </a:rPr>
              <a:t>Аҥҥа</a:t>
            </a:r>
            <a:r>
              <a:rPr lang="ru-RU" b="1" dirty="0">
                <a:solidFill>
                  <a:srgbClr val="002060"/>
                </a:solidFill>
              </a:rPr>
              <a:t> </a:t>
            </a:r>
            <a:r>
              <a:rPr lang="ru-RU" b="1" dirty="0" err="1">
                <a:solidFill>
                  <a:srgbClr val="002060"/>
                </a:solidFill>
              </a:rPr>
              <a:t>муус</a:t>
            </a:r>
            <a:r>
              <a:rPr lang="ru-RU" b="1" dirty="0">
                <a:solidFill>
                  <a:srgbClr val="002060"/>
                </a:solidFill>
              </a:rPr>
              <a:t> </a:t>
            </a:r>
            <a:r>
              <a:rPr lang="ru-RU" b="1" dirty="0" err="1">
                <a:solidFill>
                  <a:srgbClr val="002060"/>
                </a:solidFill>
              </a:rPr>
              <a:t>устар</a:t>
            </a:r>
            <a:r>
              <a:rPr lang="ru-RU" b="1" dirty="0">
                <a:solidFill>
                  <a:srgbClr val="002060"/>
                </a:solidFill>
              </a:rPr>
              <a:t> </a:t>
            </a:r>
            <a:r>
              <a:rPr lang="ru-RU" b="1" dirty="0" err="1">
                <a:solidFill>
                  <a:srgbClr val="002060"/>
                </a:solidFill>
              </a:rPr>
              <a:t>ыйга</a:t>
            </a:r>
            <a:r>
              <a:rPr lang="ru-RU" b="1" dirty="0">
                <a:solidFill>
                  <a:srgbClr val="002060"/>
                </a:solidFill>
              </a:rPr>
              <a:t> </a:t>
            </a:r>
            <a:r>
              <a:rPr lang="ru-RU" b="1" dirty="0" err="1">
                <a:solidFill>
                  <a:srgbClr val="002060"/>
                </a:solidFill>
              </a:rPr>
              <a:t>төрөөбүтүм</a:t>
            </a:r>
            <a:r>
              <a:rPr lang="ru-RU" b="1" dirty="0">
                <a:solidFill>
                  <a:srgbClr val="002060"/>
                </a:solidFill>
              </a:rPr>
              <a:t>. </a:t>
            </a:r>
            <a:r>
              <a:rPr lang="ru-RU" b="1" dirty="0" err="1">
                <a:solidFill>
                  <a:srgbClr val="002060"/>
                </a:solidFill>
              </a:rPr>
              <a:t>Ийэм</a:t>
            </a:r>
            <a:r>
              <a:rPr lang="ru-RU" b="1" dirty="0">
                <a:solidFill>
                  <a:srgbClr val="002060"/>
                </a:solidFill>
              </a:rPr>
              <a:t> </a:t>
            </a:r>
            <a:r>
              <a:rPr lang="ru-RU" b="1" dirty="0" err="1">
                <a:solidFill>
                  <a:srgbClr val="002060"/>
                </a:solidFill>
              </a:rPr>
              <a:t>Кэтириинэ</a:t>
            </a:r>
            <a:r>
              <a:rPr lang="ru-RU" b="1" dirty="0">
                <a:solidFill>
                  <a:srgbClr val="002060"/>
                </a:solidFill>
              </a:rPr>
              <a:t> </a:t>
            </a:r>
            <a:r>
              <a:rPr lang="ru-RU" b="1" dirty="0" err="1">
                <a:solidFill>
                  <a:srgbClr val="002060"/>
                </a:solidFill>
              </a:rPr>
              <a:t>мууска</a:t>
            </a:r>
            <a:r>
              <a:rPr lang="ru-RU" b="1" dirty="0">
                <a:solidFill>
                  <a:srgbClr val="002060"/>
                </a:solidFill>
              </a:rPr>
              <a:t> </a:t>
            </a:r>
            <a:r>
              <a:rPr lang="ru-RU" b="1" dirty="0" err="1">
                <a:solidFill>
                  <a:srgbClr val="002060"/>
                </a:solidFill>
              </a:rPr>
              <a:t>оонньуу</a:t>
            </a:r>
            <a:r>
              <a:rPr lang="ru-RU" b="1" dirty="0">
                <a:solidFill>
                  <a:srgbClr val="002060"/>
                </a:solidFill>
              </a:rPr>
              <a:t> </a:t>
            </a:r>
            <a:r>
              <a:rPr lang="ru-RU" b="1" dirty="0" err="1">
                <a:solidFill>
                  <a:srgbClr val="002060"/>
                </a:solidFill>
              </a:rPr>
              <a:t>сылдьан</a:t>
            </a:r>
            <a:r>
              <a:rPr lang="ru-RU" b="1" dirty="0">
                <a:solidFill>
                  <a:srgbClr val="002060"/>
                </a:solidFill>
              </a:rPr>
              <a:t> </a:t>
            </a:r>
            <a:r>
              <a:rPr lang="ru-RU" b="1" dirty="0" err="1">
                <a:solidFill>
                  <a:srgbClr val="002060"/>
                </a:solidFill>
              </a:rPr>
              <a:t>устубут</a:t>
            </a:r>
            <a:r>
              <a:rPr lang="ru-RU" b="1" dirty="0">
                <a:solidFill>
                  <a:srgbClr val="002060"/>
                </a:solidFill>
              </a:rPr>
              <a:t> о5олору: Павлов </a:t>
            </a:r>
            <a:r>
              <a:rPr lang="ru-RU" b="1" dirty="0" err="1">
                <a:solidFill>
                  <a:srgbClr val="002060"/>
                </a:solidFill>
              </a:rPr>
              <a:t>Коляны</a:t>
            </a:r>
            <a:r>
              <a:rPr lang="ru-RU" b="1" dirty="0">
                <a:solidFill>
                  <a:srgbClr val="002060"/>
                </a:solidFill>
              </a:rPr>
              <a:t> </a:t>
            </a:r>
            <a:r>
              <a:rPr lang="ru-RU" b="1" dirty="0" err="1">
                <a:solidFill>
                  <a:srgbClr val="002060"/>
                </a:solidFill>
              </a:rPr>
              <a:t>уонна</a:t>
            </a:r>
            <a:r>
              <a:rPr lang="ru-RU" b="1" dirty="0">
                <a:solidFill>
                  <a:srgbClr val="002060"/>
                </a:solidFill>
              </a:rPr>
              <a:t> Иванова </a:t>
            </a:r>
            <a:r>
              <a:rPr lang="ru-RU" b="1" dirty="0" err="1">
                <a:solidFill>
                  <a:srgbClr val="002060"/>
                </a:solidFill>
              </a:rPr>
              <a:t>Дуняны</a:t>
            </a:r>
            <a:r>
              <a:rPr lang="ru-RU" b="1" dirty="0">
                <a:solidFill>
                  <a:srgbClr val="002060"/>
                </a:solidFill>
              </a:rPr>
              <a:t> </a:t>
            </a:r>
            <a:r>
              <a:rPr lang="ru-RU" b="1" dirty="0" err="1">
                <a:solidFill>
                  <a:srgbClr val="002060"/>
                </a:solidFill>
              </a:rPr>
              <a:t>быы</a:t>
            </a:r>
            <a:r>
              <a:rPr lang="en-US" b="1" dirty="0">
                <a:solidFill>
                  <a:srgbClr val="002060"/>
                </a:solidFill>
              </a:rPr>
              <a:t>h</a:t>
            </a:r>
            <a:r>
              <a:rPr lang="ru-RU" b="1" dirty="0" err="1">
                <a:solidFill>
                  <a:srgbClr val="002060"/>
                </a:solidFill>
              </a:rPr>
              <a:t>аары</a:t>
            </a:r>
            <a:r>
              <a:rPr lang="ru-RU" b="1" dirty="0">
                <a:solidFill>
                  <a:srgbClr val="002060"/>
                </a:solidFill>
              </a:rPr>
              <a:t>, </a:t>
            </a:r>
            <a:r>
              <a:rPr lang="ru-RU" b="1" dirty="0" err="1">
                <a:solidFill>
                  <a:srgbClr val="002060"/>
                </a:solidFill>
              </a:rPr>
              <a:t>тымныы</a:t>
            </a:r>
            <a:r>
              <a:rPr lang="ru-RU" b="1" dirty="0">
                <a:solidFill>
                  <a:srgbClr val="002060"/>
                </a:solidFill>
              </a:rPr>
              <a:t> </a:t>
            </a:r>
            <a:r>
              <a:rPr lang="ru-RU" b="1" dirty="0" err="1">
                <a:solidFill>
                  <a:srgbClr val="002060"/>
                </a:solidFill>
              </a:rPr>
              <a:t>ууга</a:t>
            </a:r>
            <a:r>
              <a:rPr lang="ru-RU" b="1" dirty="0">
                <a:solidFill>
                  <a:srgbClr val="002060"/>
                </a:solidFill>
              </a:rPr>
              <a:t> </a:t>
            </a:r>
            <a:r>
              <a:rPr lang="ru-RU" b="1" dirty="0" err="1">
                <a:solidFill>
                  <a:srgbClr val="002060"/>
                </a:solidFill>
              </a:rPr>
              <a:t>киирэн</a:t>
            </a:r>
            <a:r>
              <a:rPr lang="ru-RU" b="1" dirty="0">
                <a:solidFill>
                  <a:srgbClr val="002060"/>
                </a:solidFill>
              </a:rPr>
              <a:t>, </a:t>
            </a:r>
            <a:r>
              <a:rPr lang="ru-RU" b="1" dirty="0" err="1">
                <a:solidFill>
                  <a:srgbClr val="002060"/>
                </a:solidFill>
              </a:rPr>
              <a:t>тымныйан</a:t>
            </a:r>
            <a:r>
              <a:rPr lang="ru-RU" b="1" dirty="0">
                <a:solidFill>
                  <a:srgbClr val="002060"/>
                </a:solidFill>
              </a:rPr>
              <a:t> </a:t>
            </a:r>
            <a:r>
              <a:rPr lang="ru-RU" b="1" dirty="0" err="1">
                <a:solidFill>
                  <a:srgbClr val="002060"/>
                </a:solidFill>
              </a:rPr>
              <a:t>өлбүт</a:t>
            </a:r>
            <a:r>
              <a:rPr lang="ru-RU" b="1" dirty="0">
                <a:solidFill>
                  <a:srgbClr val="002060"/>
                </a:solidFill>
              </a:rPr>
              <a:t>. </a:t>
            </a:r>
            <a:r>
              <a:rPr lang="ru-RU" b="1" dirty="0" err="1">
                <a:solidFill>
                  <a:srgbClr val="002060"/>
                </a:solidFill>
              </a:rPr>
              <a:t>Онон</a:t>
            </a:r>
            <a:r>
              <a:rPr lang="ru-RU" b="1" dirty="0">
                <a:solidFill>
                  <a:srgbClr val="002060"/>
                </a:solidFill>
              </a:rPr>
              <a:t> </a:t>
            </a:r>
            <a:r>
              <a:rPr lang="ru-RU" b="1" dirty="0" err="1">
                <a:solidFill>
                  <a:srgbClr val="002060"/>
                </a:solidFill>
              </a:rPr>
              <a:t>миигин</a:t>
            </a:r>
            <a:r>
              <a:rPr lang="ru-RU" b="1" dirty="0">
                <a:solidFill>
                  <a:srgbClr val="002060"/>
                </a:solidFill>
              </a:rPr>
              <a:t> </a:t>
            </a:r>
            <a:r>
              <a:rPr lang="ru-RU" b="1" dirty="0" err="1">
                <a:solidFill>
                  <a:srgbClr val="002060"/>
                </a:solidFill>
              </a:rPr>
              <a:t>ийэм</a:t>
            </a:r>
            <a:r>
              <a:rPr lang="ru-RU" b="1" dirty="0">
                <a:solidFill>
                  <a:srgbClr val="002060"/>
                </a:solidFill>
              </a:rPr>
              <a:t> </a:t>
            </a:r>
            <a:r>
              <a:rPr lang="ru-RU" b="1" dirty="0" err="1">
                <a:solidFill>
                  <a:srgbClr val="002060"/>
                </a:solidFill>
              </a:rPr>
              <a:t>ийэтэ</a:t>
            </a:r>
            <a:r>
              <a:rPr lang="ru-RU" b="1" dirty="0">
                <a:solidFill>
                  <a:srgbClr val="002060"/>
                </a:solidFill>
              </a:rPr>
              <a:t> </a:t>
            </a:r>
            <a:r>
              <a:rPr lang="ru-RU" b="1" dirty="0" err="1">
                <a:solidFill>
                  <a:srgbClr val="002060"/>
                </a:solidFill>
              </a:rPr>
              <a:t>Настаа</a:t>
            </a:r>
            <a:r>
              <a:rPr lang="ru-RU" b="1" dirty="0">
                <a:solidFill>
                  <a:srgbClr val="002060"/>
                </a:solidFill>
              </a:rPr>
              <a:t> </a:t>
            </a:r>
            <a:r>
              <a:rPr lang="ru-RU" b="1" dirty="0" err="1">
                <a:solidFill>
                  <a:srgbClr val="002060"/>
                </a:solidFill>
              </a:rPr>
              <a:t>уонна</a:t>
            </a:r>
            <a:r>
              <a:rPr lang="ru-RU" b="1" dirty="0">
                <a:solidFill>
                  <a:srgbClr val="002060"/>
                </a:solidFill>
              </a:rPr>
              <a:t> а5ам </a:t>
            </a:r>
            <a:r>
              <a:rPr lang="ru-RU" b="1" dirty="0" err="1">
                <a:solidFill>
                  <a:srgbClr val="002060"/>
                </a:solidFill>
              </a:rPr>
              <a:t>ийэтэ</a:t>
            </a:r>
            <a:r>
              <a:rPr lang="ru-RU" b="1" dirty="0">
                <a:solidFill>
                  <a:srgbClr val="002060"/>
                </a:solidFill>
              </a:rPr>
              <a:t> </a:t>
            </a:r>
            <a:r>
              <a:rPr lang="ru-RU" b="1" dirty="0" err="1">
                <a:solidFill>
                  <a:srgbClr val="002060"/>
                </a:solidFill>
              </a:rPr>
              <a:t>Ааныс</a:t>
            </a:r>
            <a:r>
              <a:rPr lang="ru-RU" b="1" dirty="0">
                <a:solidFill>
                  <a:srgbClr val="002060"/>
                </a:solidFill>
              </a:rPr>
              <a:t>, </a:t>
            </a:r>
            <a:r>
              <a:rPr lang="ru-RU" b="1" dirty="0" err="1">
                <a:solidFill>
                  <a:srgbClr val="002060"/>
                </a:solidFill>
              </a:rPr>
              <a:t>эбэлэрим</a:t>
            </a:r>
            <a:r>
              <a:rPr lang="ru-RU" b="1" dirty="0">
                <a:solidFill>
                  <a:srgbClr val="002060"/>
                </a:solidFill>
              </a:rPr>
              <a:t>, </a:t>
            </a:r>
            <a:r>
              <a:rPr lang="ru-RU" b="1" dirty="0" err="1">
                <a:solidFill>
                  <a:srgbClr val="002060"/>
                </a:solidFill>
              </a:rPr>
              <a:t>көрөн-истэн</a:t>
            </a:r>
            <a:r>
              <a:rPr lang="ru-RU" b="1" dirty="0">
                <a:solidFill>
                  <a:srgbClr val="002060"/>
                </a:solidFill>
              </a:rPr>
              <a:t> </a:t>
            </a:r>
            <a:r>
              <a:rPr lang="ru-RU" b="1" dirty="0" err="1">
                <a:solidFill>
                  <a:srgbClr val="002060"/>
                </a:solidFill>
              </a:rPr>
              <a:t>улаатыннарбыттара</a:t>
            </a:r>
            <a:r>
              <a:rPr lang="ru-RU" b="1" dirty="0">
                <a:solidFill>
                  <a:srgbClr val="002060"/>
                </a:solidFill>
              </a:rPr>
              <a:t>. </a:t>
            </a:r>
            <a:r>
              <a:rPr lang="ru-RU" b="1" dirty="0" err="1">
                <a:solidFill>
                  <a:srgbClr val="002060"/>
                </a:solidFill>
              </a:rPr>
              <a:t>Кинилэр</a:t>
            </a:r>
            <a:r>
              <a:rPr lang="ru-RU" b="1" dirty="0">
                <a:solidFill>
                  <a:srgbClr val="002060"/>
                </a:solidFill>
              </a:rPr>
              <a:t> </a:t>
            </a:r>
            <a:r>
              <a:rPr lang="ru-RU" b="1" dirty="0" err="1">
                <a:solidFill>
                  <a:srgbClr val="002060"/>
                </a:solidFill>
              </a:rPr>
              <a:t>начальнай</a:t>
            </a:r>
            <a:r>
              <a:rPr lang="ru-RU" b="1" dirty="0">
                <a:solidFill>
                  <a:srgbClr val="002060"/>
                </a:solidFill>
              </a:rPr>
              <a:t> </a:t>
            </a:r>
            <a:r>
              <a:rPr lang="ru-RU" b="1" dirty="0" err="1">
                <a:solidFill>
                  <a:srgbClr val="002060"/>
                </a:solidFill>
              </a:rPr>
              <a:t>кылааска</a:t>
            </a:r>
            <a:r>
              <a:rPr lang="ru-RU" b="1" dirty="0">
                <a:solidFill>
                  <a:srgbClr val="002060"/>
                </a:solidFill>
              </a:rPr>
              <a:t> </a:t>
            </a:r>
            <a:r>
              <a:rPr lang="ru-RU" b="1" dirty="0" err="1">
                <a:solidFill>
                  <a:srgbClr val="002060"/>
                </a:solidFill>
              </a:rPr>
              <a:t>үөрэнэ</a:t>
            </a:r>
            <a:r>
              <a:rPr lang="ru-RU" b="1" dirty="0">
                <a:solidFill>
                  <a:srgbClr val="002060"/>
                </a:solidFill>
              </a:rPr>
              <a:t> </a:t>
            </a:r>
            <a:r>
              <a:rPr lang="ru-RU" b="1" dirty="0" err="1">
                <a:solidFill>
                  <a:srgbClr val="002060"/>
                </a:solidFill>
              </a:rPr>
              <a:t>сырыттахпына</a:t>
            </a:r>
            <a:r>
              <a:rPr lang="ru-RU" b="1" dirty="0">
                <a:solidFill>
                  <a:srgbClr val="002060"/>
                </a:solidFill>
              </a:rPr>
              <a:t> </a:t>
            </a:r>
            <a:r>
              <a:rPr lang="ru-RU" b="1" dirty="0" err="1">
                <a:solidFill>
                  <a:srgbClr val="002060"/>
                </a:solidFill>
              </a:rPr>
              <a:t>утуу-субуу</a:t>
            </a:r>
            <a:r>
              <a:rPr lang="ru-RU" b="1" dirty="0">
                <a:solidFill>
                  <a:srgbClr val="002060"/>
                </a:solidFill>
              </a:rPr>
              <a:t> </a:t>
            </a:r>
            <a:r>
              <a:rPr lang="ru-RU" b="1" dirty="0" err="1">
                <a:solidFill>
                  <a:srgbClr val="002060"/>
                </a:solidFill>
              </a:rPr>
              <a:t>орто</a:t>
            </a:r>
            <a:r>
              <a:rPr lang="ru-RU" b="1" dirty="0">
                <a:solidFill>
                  <a:srgbClr val="002060"/>
                </a:solidFill>
              </a:rPr>
              <a:t> </a:t>
            </a:r>
            <a:r>
              <a:rPr lang="ru-RU" b="1" dirty="0" err="1">
                <a:solidFill>
                  <a:srgbClr val="002060"/>
                </a:solidFill>
              </a:rPr>
              <a:t>дойдуттан</a:t>
            </a:r>
            <a:r>
              <a:rPr lang="ru-RU" b="1" dirty="0">
                <a:solidFill>
                  <a:srgbClr val="002060"/>
                </a:solidFill>
              </a:rPr>
              <a:t> </a:t>
            </a:r>
            <a:r>
              <a:rPr lang="ru-RU" b="1" dirty="0" err="1">
                <a:solidFill>
                  <a:srgbClr val="002060"/>
                </a:solidFill>
              </a:rPr>
              <a:t>барбыттара</a:t>
            </a:r>
            <a:r>
              <a:rPr lang="ru-RU" b="1" dirty="0">
                <a:solidFill>
                  <a:srgbClr val="002060"/>
                </a:solidFill>
              </a:rPr>
              <a:t>. </a:t>
            </a:r>
            <a:endParaRPr lang="ru-RU" b="1" i="1" dirty="0">
              <a:solidFill>
                <a:srgbClr val="002060"/>
              </a:solidFill>
            </a:endParaRPr>
          </a:p>
          <a:p>
            <a:pPr algn="ctr"/>
            <a:r>
              <a:rPr lang="ru-RU" b="1" dirty="0">
                <a:solidFill>
                  <a:srgbClr val="002060"/>
                </a:solidFill>
              </a:rPr>
              <a:t>     </a:t>
            </a:r>
            <a:r>
              <a:rPr lang="ru-RU" b="1" dirty="0" err="1">
                <a:solidFill>
                  <a:srgbClr val="002060"/>
                </a:solidFill>
              </a:rPr>
              <a:t>Миигин</a:t>
            </a:r>
            <a:r>
              <a:rPr lang="ru-RU" b="1" dirty="0">
                <a:solidFill>
                  <a:srgbClr val="002060"/>
                </a:solidFill>
              </a:rPr>
              <a:t> а5ам, интернат </a:t>
            </a:r>
            <a:r>
              <a:rPr lang="ru-RU" b="1" dirty="0" err="1">
                <a:solidFill>
                  <a:srgbClr val="002060"/>
                </a:solidFill>
              </a:rPr>
              <a:t>ииппиттэрэ</a:t>
            </a:r>
            <a:r>
              <a:rPr lang="ru-RU" b="1" dirty="0">
                <a:solidFill>
                  <a:srgbClr val="002060"/>
                </a:solidFill>
              </a:rPr>
              <a:t>. А5ам </a:t>
            </a:r>
            <a:r>
              <a:rPr lang="ru-RU" b="1" dirty="0" err="1">
                <a:solidFill>
                  <a:srgbClr val="002060"/>
                </a:solidFill>
              </a:rPr>
              <a:t>сытыары</a:t>
            </a:r>
            <a:r>
              <a:rPr lang="ru-RU" b="1" dirty="0">
                <a:solidFill>
                  <a:srgbClr val="002060"/>
                </a:solidFill>
              </a:rPr>
              <a:t> сымна5ас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этэ</a:t>
            </a:r>
            <a:r>
              <a:rPr lang="ru-RU" b="1" dirty="0">
                <a:solidFill>
                  <a:srgbClr val="002060"/>
                </a:solidFill>
              </a:rPr>
              <a:t>. </a:t>
            </a:r>
            <a:r>
              <a:rPr lang="ru-RU" b="1" dirty="0" err="1">
                <a:solidFill>
                  <a:srgbClr val="002060"/>
                </a:solidFill>
              </a:rPr>
              <a:t>Дьону</a:t>
            </a:r>
            <a:r>
              <a:rPr lang="ru-RU" b="1" dirty="0">
                <a:solidFill>
                  <a:srgbClr val="002060"/>
                </a:solidFill>
              </a:rPr>
              <a:t> ха</a:t>
            </a:r>
            <a:r>
              <a:rPr lang="en-US" b="1" dirty="0">
                <a:solidFill>
                  <a:srgbClr val="002060"/>
                </a:solidFill>
              </a:rPr>
              <a:t>h</a:t>
            </a:r>
            <a:r>
              <a:rPr lang="ru-RU" b="1" dirty="0">
                <a:solidFill>
                  <a:srgbClr val="002060"/>
                </a:solidFill>
              </a:rPr>
              <a:t>ан да ку</a:t>
            </a:r>
            <a:r>
              <a:rPr lang="en-US" b="1" dirty="0">
                <a:solidFill>
                  <a:srgbClr val="002060"/>
                </a:solidFill>
              </a:rPr>
              <a:t>h</a:t>
            </a:r>
            <a:r>
              <a:rPr lang="ru-RU" b="1" dirty="0">
                <a:solidFill>
                  <a:srgbClr val="002060"/>
                </a:solidFill>
              </a:rPr>
              <a:t>а5аннык </a:t>
            </a:r>
            <a:r>
              <a:rPr lang="ru-RU" b="1" dirty="0" err="1">
                <a:solidFill>
                  <a:srgbClr val="002060"/>
                </a:solidFill>
              </a:rPr>
              <a:t>саңарбытын</a:t>
            </a:r>
            <a:r>
              <a:rPr lang="ru-RU" b="1" dirty="0">
                <a:solidFill>
                  <a:srgbClr val="002060"/>
                </a:solidFill>
              </a:rPr>
              <a:t> истибэтэ5им. Мин </a:t>
            </a:r>
            <a:r>
              <a:rPr lang="ru-RU" b="1" dirty="0" err="1">
                <a:solidFill>
                  <a:srgbClr val="002060"/>
                </a:solidFill>
              </a:rPr>
              <a:t>өйдүүрбүнэн</a:t>
            </a:r>
            <a:r>
              <a:rPr lang="ru-RU" b="1" dirty="0">
                <a:solidFill>
                  <a:srgbClr val="002060"/>
                </a:solidFill>
              </a:rPr>
              <a:t> </a:t>
            </a:r>
            <a:r>
              <a:rPr lang="ru-RU" b="1" dirty="0" err="1">
                <a:solidFill>
                  <a:srgbClr val="002060"/>
                </a:solidFill>
              </a:rPr>
              <a:t>орто</a:t>
            </a:r>
            <a:r>
              <a:rPr lang="ru-RU" b="1" dirty="0">
                <a:solidFill>
                  <a:srgbClr val="002060"/>
                </a:solidFill>
              </a:rPr>
              <a:t> </a:t>
            </a:r>
            <a:r>
              <a:rPr lang="ru-RU" b="1" dirty="0" err="1">
                <a:solidFill>
                  <a:srgbClr val="002060"/>
                </a:solidFill>
              </a:rPr>
              <a:t>дойдуга</a:t>
            </a:r>
            <a:r>
              <a:rPr lang="ru-RU" b="1" dirty="0">
                <a:solidFill>
                  <a:srgbClr val="002060"/>
                </a:solidFill>
              </a:rPr>
              <a:t> ку</a:t>
            </a:r>
            <a:r>
              <a:rPr lang="en-US" b="1" dirty="0">
                <a:solidFill>
                  <a:srgbClr val="002060"/>
                </a:solidFill>
              </a:rPr>
              <a:t>h</a:t>
            </a:r>
            <a:r>
              <a:rPr lang="ru-RU" b="1" dirty="0">
                <a:solidFill>
                  <a:srgbClr val="002060"/>
                </a:solidFill>
              </a:rPr>
              <a:t>а5ан, </a:t>
            </a:r>
            <a:r>
              <a:rPr lang="ru-RU" b="1" dirty="0" err="1">
                <a:solidFill>
                  <a:srgbClr val="002060"/>
                </a:solidFill>
              </a:rPr>
              <a:t>мөкү</a:t>
            </a:r>
            <a:r>
              <a:rPr lang="ru-RU" b="1" dirty="0">
                <a:solidFill>
                  <a:srgbClr val="002060"/>
                </a:solidFill>
              </a:rPr>
              <a:t> </a:t>
            </a:r>
            <a:r>
              <a:rPr lang="ru-RU" b="1" dirty="0" err="1">
                <a:solidFill>
                  <a:srgbClr val="002060"/>
                </a:solidFill>
              </a:rPr>
              <a:t>санаалаах</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суо5а. А5ам </a:t>
            </a:r>
            <a:r>
              <a:rPr lang="ru-RU" b="1" dirty="0" err="1">
                <a:solidFill>
                  <a:srgbClr val="002060"/>
                </a:solidFill>
              </a:rPr>
              <a:t>ханнык</a:t>
            </a:r>
            <a:r>
              <a:rPr lang="ru-RU" b="1" dirty="0">
                <a:solidFill>
                  <a:srgbClr val="002060"/>
                </a:solidFill>
              </a:rPr>
              <a:t> да </a:t>
            </a:r>
            <a:r>
              <a:rPr lang="ru-RU" b="1" dirty="0" err="1">
                <a:solidFill>
                  <a:srgbClr val="002060"/>
                </a:solidFill>
              </a:rPr>
              <a:t>үлэттэн</a:t>
            </a:r>
            <a:r>
              <a:rPr lang="ru-RU" b="1" dirty="0">
                <a:solidFill>
                  <a:srgbClr val="002060"/>
                </a:solidFill>
              </a:rPr>
              <a:t> </a:t>
            </a:r>
            <a:r>
              <a:rPr lang="ru-RU" b="1" dirty="0" err="1">
                <a:solidFill>
                  <a:srgbClr val="002060"/>
                </a:solidFill>
              </a:rPr>
              <a:t>толлубат</a:t>
            </a:r>
            <a:r>
              <a:rPr lang="ru-RU" b="1" dirty="0">
                <a:solidFill>
                  <a:srgbClr val="002060"/>
                </a:solidFill>
              </a:rPr>
              <a:t> </a:t>
            </a:r>
            <a:r>
              <a:rPr lang="ru-RU" b="1" dirty="0" err="1">
                <a:solidFill>
                  <a:srgbClr val="002060"/>
                </a:solidFill>
              </a:rPr>
              <a:t>этэ</a:t>
            </a:r>
            <a:r>
              <a:rPr lang="ru-RU" b="1" dirty="0">
                <a:solidFill>
                  <a:srgbClr val="002060"/>
                </a:solidFill>
              </a:rPr>
              <a:t>. </a:t>
            </a:r>
            <a:r>
              <a:rPr lang="ru-RU" b="1" dirty="0" err="1">
                <a:solidFill>
                  <a:srgbClr val="002060"/>
                </a:solidFill>
              </a:rPr>
              <a:t>Сэрии</a:t>
            </a:r>
            <a:r>
              <a:rPr lang="ru-RU" b="1" dirty="0">
                <a:solidFill>
                  <a:srgbClr val="002060"/>
                </a:solidFill>
              </a:rPr>
              <a:t> </a:t>
            </a:r>
            <a:r>
              <a:rPr lang="ru-RU" b="1" dirty="0" err="1">
                <a:solidFill>
                  <a:srgbClr val="002060"/>
                </a:solidFill>
              </a:rPr>
              <a:t>сылларыгар</a:t>
            </a:r>
            <a:r>
              <a:rPr lang="ru-RU" b="1" dirty="0">
                <a:solidFill>
                  <a:srgbClr val="002060"/>
                </a:solidFill>
              </a:rPr>
              <a:t> </a:t>
            </a:r>
            <a:r>
              <a:rPr lang="ru-RU" b="1" dirty="0" err="1">
                <a:solidFill>
                  <a:srgbClr val="002060"/>
                </a:solidFill>
              </a:rPr>
              <a:t>балыксыттар</a:t>
            </a:r>
            <a:r>
              <a:rPr lang="ru-RU" b="1" dirty="0">
                <a:solidFill>
                  <a:srgbClr val="002060"/>
                </a:solidFill>
              </a:rPr>
              <a:t> </a:t>
            </a:r>
            <a:r>
              <a:rPr lang="ru-RU" b="1" dirty="0" err="1">
                <a:solidFill>
                  <a:srgbClr val="002060"/>
                </a:solidFill>
              </a:rPr>
              <a:t>биригээдэлэрин</a:t>
            </a:r>
            <a:r>
              <a:rPr lang="ru-RU" b="1" dirty="0">
                <a:solidFill>
                  <a:srgbClr val="002060"/>
                </a:solidFill>
              </a:rPr>
              <a:t> </a:t>
            </a:r>
            <a:r>
              <a:rPr lang="ru-RU" b="1" dirty="0" err="1">
                <a:solidFill>
                  <a:srgbClr val="002060"/>
                </a:solidFill>
              </a:rPr>
              <a:t>салайан</a:t>
            </a:r>
            <a:r>
              <a:rPr lang="ru-RU" b="1" dirty="0">
                <a:solidFill>
                  <a:srgbClr val="002060"/>
                </a:solidFill>
              </a:rPr>
              <a:t> у</a:t>
            </a:r>
            <a:r>
              <a:rPr lang="en-US" b="1" dirty="0">
                <a:solidFill>
                  <a:srgbClr val="002060"/>
                </a:solidFill>
              </a:rPr>
              <a:t>h</a:t>
            </a:r>
            <a:r>
              <a:rPr lang="ru-RU" b="1" dirty="0" err="1">
                <a:solidFill>
                  <a:srgbClr val="002060"/>
                </a:solidFill>
              </a:rPr>
              <a:t>улуччу</a:t>
            </a:r>
            <a:r>
              <a:rPr lang="ru-RU" b="1" dirty="0">
                <a:solidFill>
                  <a:srgbClr val="002060"/>
                </a:solidFill>
              </a:rPr>
              <a:t> үтүөлээ5ин и</a:t>
            </a:r>
            <a:r>
              <a:rPr lang="en-US" b="1" dirty="0">
                <a:solidFill>
                  <a:srgbClr val="002060"/>
                </a:solidFill>
              </a:rPr>
              <a:t>h</a:t>
            </a:r>
            <a:r>
              <a:rPr lang="ru-RU" b="1" dirty="0">
                <a:solidFill>
                  <a:srgbClr val="002060"/>
                </a:solidFill>
              </a:rPr>
              <a:t>ин Саха АССР </a:t>
            </a:r>
            <a:r>
              <a:rPr lang="ru-RU" b="1" dirty="0" err="1">
                <a:solidFill>
                  <a:srgbClr val="002060"/>
                </a:solidFill>
              </a:rPr>
              <a:t>Верховнай</a:t>
            </a:r>
            <a:r>
              <a:rPr lang="ru-RU" b="1" dirty="0">
                <a:solidFill>
                  <a:srgbClr val="002060"/>
                </a:solidFill>
              </a:rPr>
              <a:t> </a:t>
            </a:r>
            <a:r>
              <a:rPr lang="ru-RU" b="1" dirty="0" err="1">
                <a:solidFill>
                  <a:srgbClr val="002060"/>
                </a:solidFill>
              </a:rPr>
              <a:t>Советын</a:t>
            </a:r>
            <a:r>
              <a:rPr lang="ru-RU" b="1" dirty="0">
                <a:solidFill>
                  <a:srgbClr val="002060"/>
                </a:solidFill>
              </a:rPr>
              <a:t> </a:t>
            </a:r>
            <a:r>
              <a:rPr lang="ru-RU" b="1" dirty="0" err="1">
                <a:solidFill>
                  <a:srgbClr val="002060"/>
                </a:solidFill>
              </a:rPr>
              <a:t>Президиумун</a:t>
            </a:r>
            <a:r>
              <a:rPr lang="ru-RU" b="1" dirty="0">
                <a:solidFill>
                  <a:srgbClr val="002060"/>
                </a:solidFill>
              </a:rPr>
              <a:t> </a:t>
            </a:r>
            <a:r>
              <a:rPr lang="ru-RU" b="1" dirty="0" err="1">
                <a:solidFill>
                  <a:srgbClr val="002060"/>
                </a:solidFill>
              </a:rPr>
              <a:t>Почетнай</a:t>
            </a:r>
            <a:r>
              <a:rPr lang="ru-RU" b="1" dirty="0">
                <a:solidFill>
                  <a:srgbClr val="002060"/>
                </a:solidFill>
              </a:rPr>
              <a:t> </a:t>
            </a:r>
            <a:r>
              <a:rPr lang="ru-RU" b="1" dirty="0" err="1">
                <a:solidFill>
                  <a:srgbClr val="002060"/>
                </a:solidFill>
              </a:rPr>
              <a:t>грамотатынан</a:t>
            </a:r>
            <a:r>
              <a:rPr lang="ru-RU" b="1" dirty="0">
                <a:solidFill>
                  <a:srgbClr val="002060"/>
                </a:solidFill>
              </a:rPr>
              <a:t> на5араадаламмыта. </a:t>
            </a:r>
            <a:r>
              <a:rPr lang="ru-RU" b="1" dirty="0" err="1">
                <a:solidFill>
                  <a:srgbClr val="002060"/>
                </a:solidFill>
              </a:rPr>
              <a:t>Кинини</a:t>
            </a:r>
            <a:r>
              <a:rPr lang="ru-RU" b="1" dirty="0">
                <a:solidFill>
                  <a:srgbClr val="002060"/>
                </a:solidFill>
              </a:rPr>
              <a:t> </a:t>
            </a:r>
            <a:r>
              <a:rPr lang="ru-RU" b="1" dirty="0" err="1">
                <a:solidFill>
                  <a:srgbClr val="002060"/>
                </a:solidFill>
              </a:rPr>
              <a:t>нэ</a:t>
            </a:r>
            <a:r>
              <a:rPr lang="en-US" b="1" dirty="0">
                <a:solidFill>
                  <a:srgbClr val="002060"/>
                </a:solidFill>
              </a:rPr>
              <a:t>h</a:t>
            </a:r>
            <a:r>
              <a:rPr lang="ru-RU" b="1" dirty="0" err="1">
                <a:solidFill>
                  <a:srgbClr val="002060"/>
                </a:solidFill>
              </a:rPr>
              <a:t>илиэгин</a:t>
            </a:r>
            <a:r>
              <a:rPr lang="ru-RU" b="1" dirty="0">
                <a:solidFill>
                  <a:srgbClr val="002060"/>
                </a:solidFill>
              </a:rPr>
              <a:t> </a:t>
            </a:r>
            <a:r>
              <a:rPr lang="ru-RU" b="1" dirty="0" err="1">
                <a:solidFill>
                  <a:srgbClr val="002060"/>
                </a:solidFill>
              </a:rPr>
              <a:t>дьоно</a:t>
            </a:r>
            <a:r>
              <a:rPr lang="ru-RU" b="1" dirty="0">
                <a:solidFill>
                  <a:srgbClr val="002060"/>
                </a:solidFill>
              </a:rPr>
              <a:t> </a:t>
            </a:r>
            <a:r>
              <a:rPr lang="ru-RU" b="1" dirty="0" err="1">
                <a:solidFill>
                  <a:srgbClr val="002060"/>
                </a:solidFill>
              </a:rPr>
              <a:t>убаастыыллара</a:t>
            </a:r>
            <a:r>
              <a:rPr lang="ru-RU" b="1" dirty="0">
                <a:solidFill>
                  <a:srgbClr val="002060"/>
                </a:solidFill>
              </a:rPr>
              <a:t>. Мин </a:t>
            </a:r>
            <a:r>
              <a:rPr lang="ru-RU" b="1" dirty="0" err="1">
                <a:solidFill>
                  <a:srgbClr val="002060"/>
                </a:solidFill>
              </a:rPr>
              <a:t>олус</a:t>
            </a:r>
            <a:r>
              <a:rPr lang="ru-RU" b="1" dirty="0">
                <a:solidFill>
                  <a:srgbClr val="002060"/>
                </a:solidFill>
              </a:rPr>
              <a:t> </a:t>
            </a:r>
            <a:r>
              <a:rPr lang="ru-RU" b="1" dirty="0" err="1">
                <a:solidFill>
                  <a:srgbClr val="002060"/>
                </a:solidFill>
              </a:rPr>
              <a:t>атаахтык</a:t>
            </a:r>
            <a:r>
              <a:rPr lang="ru-RU" b="1" dirty="0">
                <a:solidFill>
                  <a:srgbClr val="002060"/>
                </a:solidFill>
              </a:rPr>
              <a:t> </a:t>
            </a:r>
            <a:r>
              <a:rPr lang="ru-RU" b="1" dirty="0" err="1">
                <a:solidFill>
                  <a:srgbClr val="002060"/>
                </a:solidFill>
              </a:rPr>
              <a:t>иитиллибитим</a:t>
            </a:r>
            <a:r>
              <a:rPr lang="ru-RU" b="1" dirty="0">
                <a:solidFill>
                  <a:srgbClr val="002060"/>
                </a:solidFill>
              </a:rPr>
              <a:t>. А5ам </a:t>
            </a:r>
            <a:r>
              <a:rPr lang="ru-RU" b="1" dirty="0" err="1">
                <a:solidFill>
                  <a:srgbClr val="002060"/>
                </a:solidFill>
              </a:rPr>
              <a:t>сиэннэрин</a:t>
            </a:r>
            <a:r>
              <a:rPr lang="ru-RU" b="1" dirty="0">
                <a:solidFill>
                  <a:srgbClr val="002060"/>
                </a:solidFill>
              </a:rPr>
              <a:t> </a:t>
            </a:r>
            <a:r>
              <a:rPr lang="ru-RU" b="1" dirty="0" err="1">
                <a:solidFill>
                  <a:srgbClr val="002060"/>
                </a:solidFill>
              </a:rPr>
              <a:t>олус</a:t>
            </a:r>
            <a:r>
              <a:rPr lang="ru-RU" b="1" dirty="0">
                <a:solidFill>
                  <a:srgbClr val="002060"/>
                </a:solidFill>
              </a:rPr>
              <a:t> </a:t>
            </a:r>
            <a:r>
              <a:rPr lang="ru-RU" b="1" dirty="0" err="1">
                <a:solidFill>
                  <a:srgbClr val="002060"/>
                </a:solidFill>
              </a:rPr>
              <a:t>таптыыра</a:t>
            </a:r>
            <a:r>
              <a:rPr lang="ru-RU" b="1" dirty="0">
                <a:solidFill>
                  <a:srgbClr val="002060"/>
                </a:solidFill>
              </a:rPr>
              <a:t>, </a:t>
            </a:r>
            <a:r>
              <a:rPr lang="ru-RU" b="1" dirty="0" err="1">
                <a:solidFill>
                  <a:srgbClr val="002060"/>
                </a:solidFill>
              </a:rPr>
              <a:t>күтүөтүн</a:t>
            </a:r>
            <a:r>
              <a:rPr lang="ru-RU" b="1" dirty="0">
                <a:solidFill>
                  <a:srgbClr val="002060"/>
                </a:solidFill>
              </a:rPr>
              <a:t> Михаил </a:t>
            </a:r>
            <a:r>
              <a:rPr lang="ru-RU" b="1" dirty="0" err="1">
                <a:solidFill>
                  <a:srgbClr val="002060"/>
                </a:solidFill>
              </a:rPr>
              <a:t>Апросимовы</a:t>
            </a:r>
            <a:r>
              <a:rPr lang="ru-RU" b="1" dirty="0">
                <a:solidFill>
                  <a:srgbClr val="002060"/>
                </a:solidFill>
              </a:rPr>
              <a:t>, </a:t>
            </a:r>
            <a:r>
              <a:rPr lang="ru-RU" b="1" dirty="0" err="1">
                <a:solidFill>
                  <a:srgbClr val="002060"/>
                </a:solidFill>
              </a:rPr>
              <a:t>Парасковья</a:t>
            </a:r>
            <a:r>
              <a:rPr lang="ru-RU" b="1" dirty="0">
                <a:solidFill>
                  <a:srgbClr val="002060"/>
                </a:solidFill>
              </a:rPr>
              <a:t> </a:t>
            </a:r>
            <a:r>
              <a:rPr lang="ru-RU" b="1" dirty="0" err="1">
                <a:solidFill>
                  <a:srgbClr val="002060"/>
                </a:solidFill>
              </a:rPr>
              <a:t>Николаевнаны</a:t>
            </a:r>
            <a:r>
              <a:rPr lang="ru-RU" b="1" dirty="0">
                <a:solidFill>
                  <a:srgbClr val="002060"/>
                </a:solidFill>
              </a:rPr>
              <a:t>, </a:t>
            </a:r>
            <a:r>
              <a:rPr lang="ru-RU" b="1" dirty="0" err="1">
                <a:solidFill>
                  <a:srgbClr val="002060"/>
                </a:solidFill>
              </a:rPr>
              <a:t>кинилэргэ</a:t>
            </a:r>
            <a:r>
              <a:rPr lang="ru-RU" b="1" dirty="0">
                <a:solidFill>
                  <a:srgbClr val="002060"/>
                </a:solidFill>
              </a:rPr>
              <a:t> о5олорун </a:t>
            </a:r>
            <a:r>
              <a:rPr lang="ru-RU" b="1" dirty="0" err="1">
                <a:solidFill>
                  <a:srgbClr val="002060"/>
                </a:solidFill>
              </a:rPr>
              <a:t>курдук</a:t>
            </a:r>
            <a:r>
              <a:rPr lang="ru-RU" b="1" dirty="0">
                <a:solidFill>
                  <a:srgbClr val="002060"/>
                </a:solidFill>
              </a:rPr>
              <a:t> </a:t>
            </a:r>
            <a:r>
              <a:rPr lang="ru-RU" b="1" dirty="0" err="1">
                <a:solidFill>
                  <a:srgbClr val="002060"/>
                </a:solidFill>
              </a:rPr>
              <a:t>сы</a:t>
            </a:r>
            <a:r>
              <a:rPr lang="en-US" b="1" dirty="0">
                <a:solidFill>
                  <a:srgbClr val="002060"/>
                </a:solidFill>
              </a:rPr>
              <a:t>h</a:t>
            </a:r>
            <a:r>
              <a:rPr lang="ru-RU" b="1" dirty="0" err="1">
                <a:solidFill>
                  <a:srgbClr val="002060"/>
                </a:solidFill>
              </a:rPr>
              <a:t>ыанна</a:t>
            </a:r>
            <a:r>
              <a:rPr lang="en-US" b="1" dirty="0">
                <a:solidFill>
                  <a:srgbClr val="002060"/>
                </a:solidFill>
              </a:rPr>
              <a:t>h</a:t>
            </a:r>
            <a:r>
              <a:rPr lang="ru-RU" b="1" dirty="0">
                <a:solidFill>
                  <a:srgbClr val="002060"/>
                </a:solidFill>
              </a:rPr>
              <a:t>ара </a:t>
            </a:r>
            <a:r>
              <a:rPr lang="ru-RU" b="1" dirty="0" err="1">
                <a:solidFill>
                  <a:srgbClr val="002060"/>
                </a:solidFill>
              </a:rPr>
              <a:t>уонна</a:t>
            </a:r>
            <a:r>
              <a:rPr lang="ru-RU" b="1" dirty="0">
                <a:solidFill>
                  <a:srgbClr val="002060"/>
                </a:solidFill>
              </a:rPr>
              <a:t> </a:t>
            </a:r>
            <a:r>
              <a:rPr lang="ru-RU" b="1" dirty="0" err="1">
                <a:solidFill>
                  <a:srgbClr val="002060"/>
                </a:solidFill>
              </a:rPr>
              <a:t>ис</a:t>
            </a:r>
            <a:r>
              <a:rPr lang="ru-RU" b="1" dirty="0">
                <a:solidFill>
                  <a:srgbClr val="002060"/>
                </a:solidFill>
              </a:rPr>
              <a:t> </a:t>
            </a:r>
            <a:r>
              <a:rPr lang="ru-RU" b="1" dirty="0" err="1">
                <a:solidFill>
                  <a:srgbClr val="002060"/>
                </a:solidFill>
              </a:rPr>
              <a:t>дуу</a:t>
            </a:r>
            <a:r>
              <a:rPr lang="en-US" b="1" dirty="0">
                <a:solidFill>
                  <a:srgbClr val="002060"/>
                </a:solidFill>
              </a:rPr>
              <a:t>h</a:t>
            </a:r>
            <a:r>
              <a:rPr lang="ru-RU" b="1" dirty="0" err="1">
                <a:solidFill>
                  <a:srgbClr val="002060"/>
                </a:solidFill>
              </a:rPr>
              <a:t>атыттан</a:t>
            </a:r>
            <a:r>
              <a:rPr lang="ru-RU" b="1" dirty="0">
                <a:solidFill>
                  <a:srgbClr val="002060"/>
                </a:solidFill>
              </a:rPr>
              <a:t> </a:t>
            </a:r>
            <a:r>
              <a:rPr lang="ru-RU" b="1" dirty="0" err="1">
                <a:solidFill>
                  <a:srgbClr val="002060"/>
                </a:solidFill>
              </a:rPr>
              <a:t>сөбүлүүрэ</a:t>
            </a:r>
            <a:r>
              <a:rPr lang="ru-RU" b="1" dirty="0">
                <a:solidFill>
                  <a:srgbClr val="002060"/>
                </a:solidFill>
              </a:rPr>
              <a:t>. </a:t>
            </a:r>
          </a:p>
        </p:txBody>
      </p:sp>
      <p:pic>
        <p:nvPicPr>
          <p:cNvPr id="10248"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5654"/>
          <a:stretch/>
        </p:blipFill>
        <p:spPr bwMode="auto">
          <a:xfrm>
            <a:off x="79592" y="1628800"/>
            <a:ext cx="284451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79712" y="116632"/>
            <a:ext cx="7164288" cy="461665"/>
          </a:xfrm>
          <a:prstGeom prst="rect">
            <a:avLst/>
          </a:prstGeom>
          <a:noFill/>
        </p:spPr>
        <p:txBody>
          <a:bodyPr wrap="square" rtlCol="0">
            <a:spAutoFit/>
          </a:bodyPr>
          <a:lstStyle/>
          <a:p>
            <a:pPr algn="ctr"/>
            <a:r>
              <a:rPr lang="sah-RU" sz="2400" b="1" dirty="0">
                <a:solidFill>
                  <a:srgbClr val="002060"/>
                </a:solidFill>
              </a:rPr>
              <a:t>Кыра кыыһа Семенова Марфа Васильевна</a:t>
            </a:r>
            <a:endParaRPr lang="ru-RU" sz="2400" b="1" dirty="0">
              <a:solidFill>
                <a:srgbClr val="002060"/>
              </a:solidFill>
            </a:endParaRPr>
          </a:p>
        </p:txBody>
      </p:sp>
      <p:pic>
        <p:nvPicPr>
          <p:cNvPr id="102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6"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61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569"/>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23728" y="347464"/>
            <a:ext cx="6408712" cy="830997"/>
          </a:xfrm>
          <a:prstGeom prst="rect">
            <a:avLst/>
          </a:prstGeom>
        </p:spPr>
        <p:txBody>
          <a:bodyPr wrap="square">
            <a:spAutoFit/>
          </a:bodyPr>
          <a:lstStyle/>
          <a:p>
            <a:pPr algn="ctr"/>
            <a:r>
              <a:rPr lang="ru-RU" sz="2400" b="1" dirty="0" err="1">
                <a:solidFill>
                  <a:srgbClr val="002060"/>
                </a:solidFill>
              </a:rPr>
              <a:t>Апросимов</a:t>
            </a:r>
            <a:r>
              <a:rPr lang="ru-RU" sz="2400" b="1" dirty="0">
                <a:solidFill>
                  <a:srgbClr val="002060"/>
                </a:solidFill>
              </a:rPr>
              <a:t> Василий Михайлович, </a:t>
            </a:r>
          </a:p>
          <a:p>
            <a:pPr algn="ctr"/>
            <a:r>
              <a:rPr lang="ru-RU" sz="2400" b="1" dirty="0" err="1">
                <a:solidFill>
                  <a:srgbClr val="002060"/>
                </a:solidFill>
              </a:rPr>
              <a:t>улахан</a:t>
            </a:r>
            <a:r>
              <a:rPr lang="ru-RU" sz="2400" b="1" dirty="0">
                <a:solidFill>
                  <a:srgbClr val="002060"/>
                </a:solidFill>
              </a:rPr>
              <a:t> </a:t>
            </a:r>
            <a:r>
              <a:rPr lang="ru-RU" sz="2400" b="1" dirty="0" err="1">
                <a:solidFill>
                  <a:srgbClr val="002060"/>
                </a:solidFill>
              </a:rPr>
              <a:t>сиэнэ</a:t>
            </a:r>
            <a:endParaRPr lang="ru-RU" sz="2400" b="1" i="1" dirty="0">
              <a:solidFill>
                <a:srgbClr val="002060"/>
              </a:solidFill>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6"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059832" y="1269157"/>
            <a:ext cx="5976664" cy="4801314"/>
          </a:xfrm>
          <a:prstGeom prst="rect">
            <a:avLst/>
          </a:prstGeom>
          <a:solidFill>
            <a:schemeClr val="accent5">
              <a:lumMod val="40000"/>
              <a:lumOff val="60000"/>
            </a:schemeClr>
          </a:solidFill>
        </p:spPr>
        <p:txBody>
          <a:bodyPr wrap="square">
            <a:spAutoFit/>
          </a:bodyPr>
          <a:lstStyle/>
          <a:p>
            <a:pPr algn="ctr"/>
            <a:r>
              <a:rPr lang="ru-RU" i="1" dirty="0"/>
              <a:t>	</a:t>
            </a:r>
            <a:r>
              <a:rPr lang="ru-RU" b="1" dirty="0">
                <a:solidFill>
                  <a:srgbClr val="002060"/>
                </a:solidFill>
              </a:rPr>
              <a:t>Мин э</a:t>
            </a:r>
            <a:r>
              <a:rPr lang="en-US" b="1" dirty="0">
                <a:solidFill>
                  <a:srgbClr val="002060"/>
                </a:solidFill>
              </a:rPr>
              <a:t>h</a:t>
            </a:r>
            <a:r>
              <a:rPr lang="ru-RU" b="1" dirty="0">
                <a:solidFill>
                  <a:srgbClr val="002060"/>
                </a:solidFill>
              </a:rPr>
              <a:t>эм </a:t>
            </a:r>
            <a:r>
              <a:rPr lang="ru-RU" b="1" dirty="0" err="1">
                <a:solidFill>
                  <a:srgbClr val="002060"/>
                </a:solidFill>
              </a:rPr>
              <a:t>Күүстээх</a:t>
            </a:r>
            <a:r>
              <a:rPr lang="ru-RU" b="1" dirty="0">
                <a:solidFill>
                  <a:srgbClr val="002060"/>
                </a:solidFill>
              </a:rPr>
              <a:t> Ба</a:t>
            </a:r>
            <a:r>
              <a:rPr lang="en-US" b="1" dirty="0">
                <a:solidFill>
                  <a:srgbClr val="002060"/>
                </a:solidFill>
              </a:rPr>
              <a:t>h</a:t>
            </a:r>
            <a:r>
              <a:rPr lang="ru-RU" b="1" dirty="0" err="1">
                <a:solidFill>
                  <a:srgbClr val="002060"/>
                </a:solidFill>
              </a:rPr>
              <a:t>ыы</a:t>
            </a:r>
            <a:r>
              <a:rPr lang="ru-RU" b="1" dirty="0">
                <a:solidFill>
                  <a:srgbClr val="002060"/>
                </a:solidFill>
              </a:rPr>
              <a:t> со5отох о5о. А5ата </a:t>
            </a:r>
            <a:r>
              <a:rPr lang="ru-RU" b="1" dirty="0" err="1">
                <a:solidFill>
                  <a:srgbClr val="002060"/>
                </a:solidFill>
              </a:rPr>
              <a:t>үйэтин</a:t>
            </a:r>
            <a:r>
              <a:rPr lang="ru-RU" b="1" dirty="0">
                <a:solidFill>
                  <a:srgbClr val="002060"/>
                </a:solidFill>
              </a:rPr>
              <a:t> </a:t>
            </a:r>
            <a:r>
              <a:rPr lang="ru-RU" b="1" dirty="0" err="1">
                <a:solidFill>
                  <a:srgbClr val="002060"/>
                </a:solidFill>
              </a:rPr>
              <a:t>тухары</a:t>
            </a:r>
            <a:r>
              <a:rPr lang="ru-RU" b="1" dirty="0">
                <a:solidFill>
                  <a:srgbClr val="002060"/>
                </a:solidFill>
              </a:rPr>
              <a:t> </a:t>
            </a:r>
            <a:r>
              <a:rPr lang="ru-RU" b="1" dirty="0" err="1">
                <a:solidFill>
                  <a:srgbClr val="002060"/>
                </a:solidFill>
              </a:rPr>
              <a:t>булчут</a:t>
            </a:r>
            <a:r>
              <a:rPr lang="ru-RU" b="1" dirty="0">
                <a:solidFill>
                  <a:srgbClr val="002060"/>
                </a:solidFill>
              </a:rPr>
              <a:t> </a:t>
            </a:r>
            <a:r>
              <a:rPr lang="ru-RU" b="1" dirty="0" err="1">
                <a:solidFill>
                  <a:srgbClr val="002060"/>
                </a:solidFill>
              </a:rPr>
              <a:t>эбит</a:t>
            </a:r>
            <a:r>
              <a:rPr lang="ru-RU" b="1" dirty="0">
                <a:solidFill>
                  <a:srgbClr val="002060"/>
                </a:solidFill>
              </a:rPr>
              <a:t>. </a:t>
            </a:r>
            <a:r>
              <a:rPr lang="ru-RU" b="1" dirty="0" err="1">
                <a:solidFill>
                  <a:srgbClr val="002060"/>
                </a:solidFill>
              </a:rPr>
              <a:t>Эмиэ</a:t>
            </a:r>
            <a:r>
              <a:rPr lang="ru-RU" b="1" dirty="0">
                <a:solidFill>
                  <a:srgbClr val="002060"/>
                </a:solidFill>
              </a:rPr>
              <a:t> </a:t>
            </a:r>
            <a:r>
              <a:rPr lang="ru-RU" b="1" dirty="0" err="1">
                <a:solidFill>
                  <a:srgbClr val="002060"/>
                </a:solidFill>
              </a:rPr>
              <a:t>сэниэ</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дииллэрэ</a:t>
            </a:r>
            <a:r>
              <a:rPr lang="ru-RU" b="1" dirty="0">
                <a:solidFill>
                  <a:srgbClr val="002060"/>
                </a:solidFill>
              </a:rPr>
              <a:t>, </a:t>
            </a:r>
            <a:r>
              <a:rPr lang="ru-RU" b="1" dirty="0" err="1">
                <a:solidFill>
                  <a:srgbClr val="002060"/>
                </a:solidFill>
              </a:rPr>
              <a:t>онтон</a:t>
            </a:r>
            <a:r>
              <a:rPr lang="ru-RU" b="1" dirty="0">
                <a:solidFill>
                  <a:srgbClr val="002060"/>
                </a:solidFill>
              </a:rPr>
              <a:t> </a:t>
            </a:r>
            <a:r>
              <a:rPr lang="ru-RU" b="1" dirty="0" err="1">
                <a:solidFill>
                  <a:srgbClr val="002060"/>
                </a:solidFill>
              </a:rPr>
              <a:t>ийэтэ</a:t>
            </a:r>
            <a:r>
              <a:rPr lang="ru-RU" b="1" dirty="0">
                <a:solidFill>
                  <a:srgbClr val="002060"/>
                </a:solidFill>
              </a:rPr>
              <a:t> </a:t>
            </a:r>
            <a:r>
              <a:rPr lang="ru-RU" b="1" dirty="0" err="1">
                <a:solidFill>
                  <a:srgbClr val="002060"/>
                </a:solidFill>
              </a:rPr>
              <a:t>Аана</a:t>
            </a:r>
            <a:r>
              <a:rPr lang="ru-RU" b="1" dirty="0">
                <a:solidFill>
                  <a:srgbClr val="002060"/>
                </a:solidFill>
              </a:rPr>
              <a:t> </a:t>
            </a:r>
            <a:r>
              <a:rPr lang="ru-RU" b="1" dirty="0" err="1">
                <a:solidFill>
                  <a:srgbClr val="002060"/>
                </a:solidFill>
              </a:rPr>
              <a:t>эмээхсин</a:t>
            </a:r>
            <a:r>
              <a:rPr lang="ru-RU" b="1" dirty="0">
                <a:solidFill>
                  <a:srgbClr val="002060"/>
                </a:solidFill>
              </a:rPr>
              <a:t> </a:t>
            </a:r>
            <a:r>
              <a:rPr lang="ru-RU" b="1" dirty="0" err="1">
                <a:solidFill>
                  <a:srgbClr val="002060"/>
                </a:solidFill>
              </a:rPr>
              <a:t>өссө</a:t>
            </a:r>
            <a:r>
              <a:rPr lang="ru-RU" b="1" dirty="0">
                <a:solidFill>
                  <a:srgbClr val="002060"/>
                </a:solidFill>
              </a:rPr>
              <a:t> күүстээ5э </a:t>
            </a:r>
            <a:r>
              <a:rPr lang="ru-RU" b="1" dirty="0" err="1">
                <a:solidFill>
                  <a:srgbClr val="002060"/>
                </a:solidFill>
              </a:rPr>
              <a:t>диэн</a:t>
            </a:r>
            <a:r>
              <a:rPr lang="ru-RU" b="1" dirty="0">
                <a:solidFill>
                  <a:srgbClr val="002060"/>
                </a:solidFill>
              </a:rPr>
              <a:t> </a:t>
            </a:r>
            <a:r>
              <a:rPr lang="ru-RU" b="1" dirty="0" err="1">
                <a:solidFill>
                  <a:srgbClr val="002060"/>
                </a:solidFill>
              </a:rPr>
              <a:t>кэпсииллэрэ</a:t>
            </a:r>
            <a:r>
              <a:rPr lang="ru-RU" b="1" dirty="0">
                <a:solidFill>
                  <a:srgbClr val="002060"/>
                </a:solidFill>
              </a:rPr>
              <a:t> </a:t>
            </a:r>
            <a:r>
              <a:rPr lang="ru-RU" b="1" dirty="0" err="1">
                <a:solidFill>
                  <a:srgbClr val="002060"/>
                </a:solidFill>
              </a:rPr>
              <a:t>былыргы</a:t>
            </a:r>
            <a:r>
              <a:rPr lang="ru-RU" b="1" dirty="0">
                <a:solidFill>
                  <a:srgbClr val="002060"/>
                </a:solidFill>
              </a:rPr>
              <a:t> о5онньоттор. </a:t>
            </a:r>
            <a:r>
              <a:rPr lang="ru-RU" b="1" dirty="0" err="1">
                <a:solidFill>
                  <a:srgbClr val="002060"/>
                </a:solidFill>
              </a:rPr>
              <a:t>Анар</a:t>
            </a:r>
            <a:r>
              <a:rPr lang="ru-RU" b="1" dirty="0">
                <a:solidFill>
                  <a:srgbClr val="002060"/>
                </a:solidFill>
              </a:rPr>
              <a:t> </a:t>
            </a:r>
            <a:r>
              <a:rPr lang="ru-RU" b="1" dirty="0" err="1">
                <a:solidFill>
                  <a:srgbClr val="002060"/>
                </a:solidFill>
              </a:rPr>
              <a:t>илиитинэн</a:t>
            </a:r>
            <a:r>
              <a:rPr lang="ru-RU" b="1" dirty="0">
                <a:solidFill>
                  <a:srgbClr val="002060"/>
                </a:solidFill>
              </a:rPr>
              <a:t> </a:t>
            </a:r>
            <a:r>
              <a:rPr lang="ru-RU" b="1" dirty="0" err="1">
                <a:solidFill>
                  <a:srgbClr val="002060"/>
                </a:solidFill>
              </a:rPr>
              <a:t>сүө</a:t>
            </a:r>
            <a:r>
              <a:rPr lang="en-US" b="1" dirty="0">
                <a:solidFill>
                  <a:srgbClr val="002060"/>
                </a:solidFill>
              </a:rPr>
              <a:t>h</a:t>
            </a:r>
            <a:r>
              <a:rPr lang="ru-RU" b="1" dirty="0">
                <a:solidFill>
                  <a:srgbClr val="002060"/>
                </a:solidFill>
              </a:rPr>
              <a:t>ү  </a:t>
            </a:r>
            <a:r>
              <a:rPr lang="ru-RU" b="1" dirty="0" err="1">
                <a:solidFill>
                  <a:srgbClr val="002060"/>
                </a:solidFill>
              </a:rPr>
              <a:t>анарын</a:t>
            </a:r>
            <a:r>
              <a:rPr lang="ru-RU" b="1" dirty="0">
                <a:solidFill>
                  <a:srgbClr val="002060"/>
                </a:solidFill>
              </a:rPr>
              <a:t> </a:t>
            </a:r>
            <a:r>
              <a:rPr lang="ru-RU" b="1" dirty="0" err="1">
                <a:solidFill>
                  <a:srgbClr val="002060"/>
                </a:solidFill>
              </a:rPr>
              <a:t>ампаар</a:t>
            </a:r>
            <a:r>
              <a:rPr lang="ru-RU" b="1" dirty="0">
                <a:solidFill>
                  <a:srgbClr val="002060"/>
                </a:solidFill>
              </a:rPr>
              <a:t> </a:t>
            </a:r>
            <a:r>
              <a:rPr lang="ru-RU" b="1" dirty="0" err="1">
                <a:solidFill>
                  <a:srgbClr val="002060"/>
                </a:solidFill>
              </a:rPr>
              <a:t>долбууругар</a:t>
            </a:r>
            <a:r>
              <a:rPr lang="ru-RU" b="1" dirty="0">
                <a:solidFill>
                  <a:srgbClr val="002060"/>
                </a:solidFill>
              </a:rPr>
              <a:t> </a:t>
            </a:r>
            <a:r>
              <a:rPr lang="ru-RU" b="1" dirty="0" err="1">
                <a:solidFill>
                  <a:srgbClr val="002060"/>
                </a:solidFill>
              </a:rPr>
              <a:t>анньан</a:t>
            </a:r>
            <a:r>
              <a:rPr lang="ru-RU" b="1" dirty="0">
                <a:solidFill>
                  <a:srgbClr val="002060"/>
                </a:solidFill>
              </a:rPr>
              <a:t> </a:t>
            </a:r>
            <a:r>
              <a:rPr lang="ru-RU" b="1" dirty="0" err="1">
                <a:solidFill>
                  <a:srgbClr val="002060"/>
                </a:solidFill>
              </a:rPr>
              <a:t>кэби</a:t>
            </a:r>
            <a:r>
              <a:rPr lang="en-US" b="1" dirty="0">
                <a:solidFill>
                  <a:srgbClr val="002060"/>
                </a:solidFill>
              </a:rPr>
              <a:t>h</a:t>
            </a:r>
            <a:r>
              <a:rPr lang="ru-RU" b="1" dirty="0" err="1">
                <a:solidFill>
                  <a:srgbClr val="002060"/>
                </a:solidFill>
              </a:rPr>
              <a:t>эрэ</a:t>
            </a:r>
            <a:r>
              <a:rPr lang="ru-RU" b="1" dirty="0">
                <a:solidFill>
                  <a:srgbClr val="002060"/>
                </a:solidFill>
              </a:rPr>
              <a:t> </a:t>
            </a:r>
            <a:r>
              <a:rPr lang="ru-RU" b="1" dirty="0" err="1">
                <a:solidFill>
                  <a:srgbClr val="002060"/>
                </a:solidFill>
              </a:rPr>
              <a:t>үһү</a:t>
            </a:r>
            <a:r>
              <a:rPr lang="ru-RU" b="1" dirty="0">
                <a:solidFill>
                  <a:srgbClr val="002060"/>
                </a:solidFill>
              </a:rPr>
              <a:t>. </a:t>
            </a:r>
            <a:r>
              <a:rPr lang="ru-RU" b="1" dirty="0" err="1">
                <a:solidFill>
                  <a:srgbClr val="002060"/>
                </a:solidFill>
              </a:rPr>
              <a:t>Кэлбит-барбыт</a:t>
            </a:r>
            <a:r>
              <a:rPr lang="ru-RU" b="1" dirty="0">
                <a:solidFill>
                  <a:srgbClr val="002060"/>
                </a:solidFill>
              </a:rPr>
              <a:t> </a:t>
            </a:r>
            <a:r>
              <a:rPr lang="ru-RU" b="1" dirty="0" err="1">
                <a:solidFill>
                  <a:srgbClr val="002060"/>
                </a:solidFill>
              </a:rPr>
              <a:t>сытыы</a:t>
            </a:r>
            <a:r>
              <a:rPr lang="ru-RU" b="1" dirty="0">
                <a:solidFill>
                  <a:srgbClr val="002060"/>
                </a:solidFill>
              </a:rPr>
              <a:t> </a:t>
            </a:r>
            <a:r>
              <a:rPr lang="ru-RU" b="1" dirty="0" err="1">
                <a:solidFill>
                  <a:srgbClr val="002060"/>
                </a:solidFill>
              </a:rPr>
              <a:t>дьахтар</a:t>
            </a:r>
            <a:r>
              <a:rPr lang="ru-RU" b="1" dirty="0">
                <a:solidFill>
                  <a:srgbClr val="002060"/>
                </a:solidFill>
              </a:rPr>
              <a:t> </a:t>
            </a:r>
            <a:r>
              <a:rPr lang="ru-RU" b="1" dirty="0" err="1">
                <a:solidFill>
                  <a:srgbClr val="002060"/>
                </a:solidFill>
              </a:rPr>
              <a:t>үһү</a:t>
            </a:r>
            <a:r>
              <a:rPr lang="ru-RU" b="1" dirty="0">
                <a:solidFill>
                  <a:srgbClr val="002060"/>
                </a:solidFill>
              </a:rPr>
              <a:t>. Э</a:t>
            </a:r>
            <a:r>
              <a:rPr lang="en-US" b="1" dirty="0">
                <a:solidFill>
                  <a:srgbClr val="002060"/>
                </a:solidFill>
              </a:rPr>
              <a:t>h</a:t>
            </a:r>
            <a:r>
              <a:rPr lang="ru-RU" b="1" dirty="0">
                <a:solidFill>
                  <a:srgbClr val="002060"/>
                </a:solidFill>
              </a:rPr>
              <a:t>эм холку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этэ</a:t>
            </a:r>
            <a:r>
              <a:rPr lang="ru-RU" b="1" dirty="0">
                <a:solidFill>
                  <a:srgbClr val="002060"/>
                </a:solidFill>
              </a:rPr>
              <a:t>. Айыл5а </a:t>
            </a:r>
            <a:r>
              <a:rPr lang="ru-RU" b="1" dirty="0" err="1">
                <a:solidFill>
                  <a:srgbClr val="002060"/>
                </a:solidFill>
              </a:rPr>
              <a:t>биэрбит</a:t>
            </a:r>
            <a:r>
              <a:rPr lang="ru-RU" b="1" dirty="0">
                <a:solidFill>
                  <a:srgbClr val="002060"/>
                </a:solidFill>
              </a:rPr>
              <a:t> </a:t>
            </a:r>
            <a:r>
              <a:rPr lang="ru-RU" b="1" dirty="0" err="1">
                <a:solidFill>
                  <a:srgbClr val="002060"/>
                </a:solidFill>
              </a:rPr>
              <a:t>күүстээх</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err="1">
                <a:solidFill>
                  <a:srgbClr val="002060"/>
                </a:solidFill>
              </a:rPr>
              <a:t>итэ</a:t>
            </a:r>
            <a:r>
              <a:rPr lang="ru-RU" b="1" dirty="0">
                <a:solidFill>
                  <a:srgbClr val="002060"/>
                </a:solidFill>
              </a:rPr>
              <a:t> </a:t>
            </a:r>
            <a:r>
              <a:rPr lang="ru-RU" b="1" dirty="0" err="1">
                <a:solidFill>
                  <a:srgbClr val="002060"/>
                </a:solidFill>
              </a:rPr>
              <a:t>этэ</a:t>
            </a:r>
            <a:r>
              <a:rPr lang="ru-RU" b="1" dirty="0">
                <a:solidFill>
                  <a:srgbClr val="002060"/>
                </a:solidFill>
              </a:rPr>
              <a:t>. </a:t>
            </a:r>
            <a:r>
              <a:rPr lang="ru-RU" b="1" dirty="0" err="1">
                <a:solidFill>
                  <a:srgbClr val="002060"/>
                </a:solidFill>
              </a:rPr>
              <a:t>Тустан</a:t>
            </a:r>
            <a:r>
              <a:rPr lang="ru-RU" b="1" dirty="0">
                <a:solidFill>
                  <a:srgbClr val="002060"/>
                </a:solidFill>
              </a:rPr>
              <a:t> </a:t>
            </a:r>
            <a:r>
              <a:rPr lang="ru-RU" b="1" dirty="0" err="1">
                <a:solidFill>
                  <a:srgbClr val="002060"/>
                </a:solidFill>
              </a:rPr>
              <a:t>элбэх</a:t>
            </a:r>
            <a:r>
              <a:rPr lang="ru-RU" b="1" dirty="0">
                <a:solidFill>
                  <a:srgbClr val="002060"/>
                </a:solidFill>
              </a:rPr>
              <a:t> </a:t>
            </a:r>
            <a:r>
              <a:rPr lang="ru-RU" b="1" dirty="0" err="1">
                <a:solidFill>
                  <a:srgbClr val="002060"/>
                </a:solidFill>
              </a:rPr>
              <a:t>дьону</a:t>
            </a:r>
            <a:r>
              <a:rPr lang="ru-RU" b="1" dirty="0">
                <a:solidFill>
                  <a:srgbClr val="002060"/>
                </a:solidFill>
              </a:rPr>
              <a:t> </a:t>
            </a:r>
            <a:r>
              <a:rPr lang="ru-RU" b="1" dirty="0" err="1">
                <a:solidFill>
                  <a:srgbClr val="002060"/>
                </a:solidFill>
              </a:rPr>
              <a:t>бүдүрэтэлээбитэ</a:t>
            </a:r>
            <a:r>
              <a:rPr lang="ru-RU" b="1" dirty="0">
                <a:solidFill>
                  <a:srgbClr val="002060"/>
                </a:solidFill>
              </a:rPr>
              <a:t>. </a:t>
            </a:r>
            <a:r>
              <a:rPr lang="ru-RU" b="1" dirty="0" err="1">
                <a:solidFill>
                  <a:srgbClr val="002060"/>
                </a:solidFill>
              </a:rPr>
              <a:t>Кырдьыар</a:t>
            </a:r>
            <a:r>
              <a:rPr lang="ru-RU" b="1" dirty="0">
                <a:solidFill>
                  <a:srgbClr val="002060"/>
                </a:solidFill>
              </a:rPr>
              <a:t> </a:t>
            </a:r>
            <a:r>
              <a:rPr lang="ru-RU" b="1" dirty="0" err="1">
                <a:solidFill>
                  <a:srgbClr val="002060"/>
                </a:solidFill>
              </a:rPr>
              <a:t>диэри</a:t>
            </a:r>
            <a:r>
              <a:rPr lang="ru-RU" b="1" dirty="0">
                <a:solidFill>
                  <a:srgbClr val="002060"/>
                </a:solidFill>
              </a:rPr>
              <a:t> </a:t>
            </a:r>
            <a:r>
              <a:rPr lang="ru-RU" b="1" dirty="0" err="1">
                <a:solidFill>
                  <a:srgbClr val="002060"/>
                </a:solidFill>
              </a:rPr>
              <a:t>сэниэ</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этэ</a:t>
            </a:r>
            <a:r>
              <a:rPr lang="ru-RU" b="1" dirty="0">
                <a:solidFill>
                  <a:srgbClr val="002060"/>
                </a:solidFill>
              </a:rPr>
              <a:t>. </a:t>
            </a:r>
            <a:r>
              <a:rPr lang="ru-RU" b="1" dirty="0" err="1">
                <a:solidFill>
                  <a:srgbClr val="002060"/>
                </a:solidFill>
              </a:rPr>
              <a:t>Чиэппэр</a:t>
            </a:r>
            <a:r>
              <a:rPr lang="ru-RU" b="1" dirty="0">
                <a:solidFill>
                  <a:srgbClr val="002060"/>
                </a:solidFill>
              </a:rPr>
              <a:t> </a:t>
            </a:r>
            <a:r>
              <a:rPr lang="ru-RU" b="1" dirty="0" err="1">
                <a:solidFill>
                  <a:srgbClr val="002060"/>
                </a:solidFill>
              </a:rPr>
              <a:t>күүстээх</a:t>
            </a:r>
            <a:r>
              <a:rPr lang="ru-RU" b="1" dirty="0">
                <a:solidFill>
                  <a:srgbClr val="002060"/>
                </a:solidFill>
              </a:rPr>
              <a:t> </a:t>
            </a:r>
            <a:r>
              <a:rPr lang="ru-RU" b="1" dirty="0" err="1">
                <a:solidFill>
                  <a:srgbClr val="002060"/>
                </a:solidFill>
              </a:rPr>
              <a:t>диэн</a:t>
            </a:r>
            <a:r>
              <a:rPr lang="ru-RU" b="1" dirty="0">
                <a:solidFill>
                  <a:srgbClr val="002060"/>
                </a:solidFill>
              </a:rPr>
              <a:t> </a:t>
            </a:r>
            <a:r>
              <a:rPr lang="ru-RU" b="1" dirty="0" err="1">
                <a:solidFill>
                  <a:srgbClr val="002060"/>
                </a:solidFill>
              </a:rPr>
              <a:t>сыаналаабыттар</a:t>
            </a:r>
            <a:r>
              <a:rPr lang="ru-RU" b="1" dirty="0">
                <a:solidFill>
                  <a:srgbClr val="002060"/>
                </a:solidFill>
              </a:rPr>
              <a:t>, </a:t>
            </a:r>
            <a:r>
              <a:rPr lang="ru-RU" b="1" dirty="0" err="1">
                <a:solidFill>
                  <a:srgbClr val="002060"/>
                </a:solidFill>
              </a:rPr>
              <a:t>ол</a:t>
            </a:r>
            <a:r>
              <a:rPr lang="ru-RU" b="1" dirty="0">
                <a:solidFill>
                  <a:srgbClr val="002060"/>
                </a:solidFill>
              </a:rPr>
              <a:t> </a:t>
            </a:r>
            <a:r>
              <a:rPr lang="ru-RU" b="1" dirty="0" err="1">
                <a:solidFill>
                  <a:srgbClr val="002060"/>
                </a:solidFill>
              </a:rPr>
              <a:t>гынан</a:t>
            </a:r>
            <a:r>
              <a:rPr lang="ru-RU" b="1" dirty="0">
                <a:solidFill>
                  <a:srgbClr val="002060"/>
                </a:solidFill>
              </a:rPr>
              <a:t> баран </a:t>
            </a:r>
            <a:r>
              <a:rPr lang="ru-RU" b="1" dirty="0" err="1">
                <a:solidFill>
                  <a:srgbClr val="002060"/>
                </a:solidFill>
              </a:rPr>
              <a:t>мунутуур</a:t>
            </a:r>
            <a:r>
              <a:rPr lang="ru-RU" b="1" dirty="0">
                <a:solidFill>
                  <a:srgbClr val="002060"/>
                </a:solidFill>
              </a:rPr>
              <a:t> </a:t>
            </a:r>
            <a:r>
              <a:rPr lang="ru-RU" b="1" dirty="0" err="1">
                <a:solidFill>
                  <a:srgbClr val="002060"/>
                </a:solidFill>
              </a:rPr>
              <a:t>күү</a:t>
            </a:r>
            <a:r>
              <a:rPr lang="en-US" b="1" dirty="0">
                <a:solidFill>
                  <a:srgbClr val="002060"/>
                </a:solidFill>
              </a:rPr>
              <a:t>h</a:t>
            </a:r>
            <a:r>
              <a:rPr lang="ru-RU" b="1" dirty="0" err="1">
                <a:solidFill>
                  <a:srgbClr val="002060"/>
                </a:solidFill>
              </a:rPr>
              <a:t>үн</a:t>
            </a:r>
            <a:r>
              <a:rPr lang="ru-RU" b="1" dirty="0">
                <a:solidFill>
                  <a:srgbClr val="002060"/>
                </a:solidFill>
              </a:rPr>
              <a:t> </a:t>
            </a:r>
            <a:r>
              <a:rPr lang="ru-RU" b="1" dirty="0" err="1">
                <a:solidFill>
                  <a:srgbClr val="002060"/>
                </a:solidFill>
              </a:rPr>
              <a:t>кимиэхэ</a:t>
            </a:r>
            <a:r>
              <a:rPr lang="ru-RU" b="1" dirty="0">
                <a:solidFill>
                  <a:srgbClr val="002060"/>
                </a:solidFill>
              </a:rPr>
              <a:t> да </a:t>
            </a:r>
            <a:r>
              <a:rPr lang="ru-RU" b="1" dirty="0" err="1">
                <a:solidFill>
                  <a:srgbClr val="002060"/>
                </a:solidFill>
              </a:rPr>
              <a:t>көрдөрбөтөх</a:t>
            </a:r>
            <a:r>
              <a:rPr lang="ru-RU" b="1" dirty="0">
                <a:solidFill>
                  <a:srgbClr val="002060"/>
                </a:solidFill>
              </a:rPr>
              <a:t>. </a:t>
            </a:r>
            <a:r>
              <a:rPr lang="ru-RU" b="1" dirty="0" err="1">
                <a:solidFill>
                  <a:srgbClr val="002060"/>
                </a:solidFill>
              </a:rPr>
              <a:t>Иккитэ</a:t>
            </a:r>
            <a:r>
              <a:rPr lang="ru-RU" b="1" dirty="0">
                <a:solidFill>
                  <a:srgbClr val="002060"/>
                </a:solidFill>
              </a:rPr>
              <a:t> </a:t>
            </a:r>
            <a:r>
              <a:rPr lang="ru-RU" b="1" dirty="0" err="1">
                <a:solidFill>
                  <a:srgbClr val="002060"/>
                </a:solidFill>
              </a:rPr>
              <a:t>кэргэннэнэ</a:t>
            </a:r>
            <a:r>
              <a:rPr lang="ru-RU" b="1" dirty="0">
                <a:solidFill>
                  <a:srgbClr val="002060"/>
                </a:solidFill>
              </a:rPr>
              <a:t> </a:t>
            </a:r>
            <a:r>
              <a:rPr lang="ru-RU" b="1" dirty="0" err="1">
                <a:solidFill>
                  <a:srgbClr val="002060"/>
                </a:solidFill>
              </a:rPr>
              <a:t>сылдьыбыт</a:t>
            </a:r>
            <a:r>
              <a:rPr lang="ru-RU" b="1" dirty="0">
                <a:solidFill>
                  <a:srgbClr val="002060"/>
                </a:solidFill>
              </a:rPr>
              <a:t>. Э</a:t>
            </a:r>
            <a:r>
              <a:rPr lang="en-US" b="1" dirty="0">
                <a:solidFill>
                  <a:srgbClr val="002060"/>
                </a:solidFill>
              </a:rPr>
              <a:t>h</a:t>
            </a:r>
            <a:r>
              <a:rPr lang="ru-RU" b="1" dirty="0">
                <a:solidFill>
                  <a:srgbClr val="002060"/>
                </a:solidFill>
              </a:rPr>
              <a:t>эм </a:t>
            </a:r>
            <a:r>
              <a:rPr lang="ru-RU" b="1" dirty="0" err="1">
                <a:solidFill>
                  <a:srgbClr val="002060"/>
                </a:solidFill>
              </a:rPr>
              <a:t>бэйэтэ</a:t>
            </a:r>
            <a:r>
              <a:rPr lang="ru-RU" b="1" dirty="0">
                <a:solidFill>
                  <a:srgbClr val="002060"/>
                </a:solidFill>
              </a:rPr>
              <a:t> </a:t>
            </a:r>
            <a:r>
              <a:rPr lang="ru-RU" b="1" dirty="0" err="1">
                <a:solidFill>
                  <a:srgbClr val="002060"/>
                </a:solidFill>
              </a:rPr>
              <a:t>кэпсииринэн</a:t>
            </a:r>
            <a:r>
              <a:rPr lang="ru-RU" b="1" dirty="0">
                <a:solidFill>
                  <a:srgbClr val="002060"/>
                </a:solidFill>
              </a:rPr>
              <a:t> 14 </a:t>
            </a:r>
            <a:r>
              <a:rPr lang="ru-RU" b="1" dirty="0" err="1">
                <a:solidFill>
                  <a:srgbClr val="002060"/>
                </a:solidFill>
              </a:rPr>
              <a:t>саа</a:t>
            </a:r>
            <a:r>
              <a:rPr lang="en-US" b="1" dirty="0">
                <a:solidFill>
                  <a:srgbClr val="002060"/>
                </a:solidFill>
              </a:rPr>
              <a:t>h</a:t>
            </a:r>
            <a:r>
              <a:rPr lang="ru-RU" b="1" dirty="0" err="1">
                <a:solidFill>
                  <a:srgbClr val="002060"/>
                </a:solidFill>
              </a:rPr>
              <a:t>ыттан</a:t>
            </a:r>
            <a:r>
              <a:rPr lang="ru-RU" b="1" dirty="0">
                <a:solidFill>
                  <a:srgbClr val="002060"/>
                </a:solidFill>
              </a:rPr>
              <a:t> </a:t>
            </a:r>
            <a:r>
              <a:rPr lang="ru-RU" b="1" dirty="0" err="1">
                <a:solidFill>
                  <a:srgbClr val="002060"/>
                </a:solidFill>
              </a:rPr>
              <a:t>бэйэтин</a:t>
            </a:r>
            <a:r>
              <a:rPr lang="ru-RU" b="1" dirty="0">
                <a:solidFill>
                  <a:srgbClr val="002060"/>
                </a:solidFill>
              </a:rPr>
              <a:t> </a:t>
            </a:r>
            <a:r>
              <a:rPr lang="ru-RU" b="1" dirty="0" err="1">
                <a:solidFill>
                  <a:srgbClr val="002060"/>
                </a:solidFill>
              </a:rPr>
              <a:t>саастыылаахтарын</a:t>
            </a:r>
            <a:r>
              <a:rPr lang="ru-RU" b="1" dirty="0">
                <a:solidFill>
                  <a:srgbClr val="002060"/>
                </a:solidFill>
              </a:rPr>
              <a:t> </a:t>
            </a:r>
            <a:r>
              <a:rPr lang="ru-RU" b="1" dirty="0" err="1">
                <a:solidFill>
                  <a:srgbClr val="002060"/>
                </a:solidFill>
              </a:rPr>
              <a:t>тустан</a:t>
            </a:r>
            <a:r>
              <a:rPr lang="ru-RU" b="1" dirty="0">
                <a:solidFill>
                  <a:srgbClr val="002060"/>
                </a:solidFill>
              </a:rPr>
              <a:t> </a:t>
            </a:r>
            <a:r>
              <a:rPr lang="ru-RU" b="1" dirty="0" err="1">
                <a:solidFill>
                  <a:srgbClr val="002060"/>
                </a:solidFill>
              </a:rPr>
              <a:t>кыайталыыра</a:t>
            </a:r>
            <a:r>
              <a:rPr lang="ru-RU" b="1" dirty="0">
                <a:solidFill>
                  <a:srgbClr val="002060"/>
                </a:solidFill>
              </a:rPr>
              <a:t>, </a:t>
            </a:r>
            <a:r>
              <a:rPr lang="ru-RU" b="1" dirty="0" err="1">
                <a:solidFill>
                  <a:srgbClr val="002060"/>
                </a:solidFill>
              </a:rPr>
              <a:t>онтон</a:t>
            </a:r>
            <a:r>
              <a:rPr lang="ru-RU" b="1" dirty="0">
                <a:solidFill>
                  <a:srgbClr val="002060"/>
                </a:solidFill>
              </a:rPr>
              <a:t> 16 </a:t>
            </a:r>
            <a:r>
              <a:rPr lang="ru-RU" b="1" dirty="0" err="1">
                <a:solidFill>
                  <a:srgbClr val="002060"/>
                </a:solidFill>
              </a:rPr>
              <a:t>саа</a:t>
            </a:r>
            <a:r>
              <a:rPr lang="en-US" b="1" dirty="0">
                <a:solidFill>
                  <a:srgbClr val="002060"/>
                </a:solidFill>
              </a:rPr>
              <a:t>h</a:t>
            </a:r>
            <a:r>
              <a:rPr lang="ru-RU" b="1" dirty="0" err="1">
                <a:solidFill>
                  <a:srgbClr val="002060"/>
                </a:solidFill>
              </a:rPr>
              <a:t>ыттан</a:t>
            </a:r>
            <a:r>
              <a:rPr lang="ru-RU" b="1" dirty="0">
                <a:solidFill>
                  <a:srgbClr val="002060"/>
                </a:solidFill>
              </a:rPr>
              <a:t> </a:t>
            </a:r>
            <a:r>
              <a:rPr lang="ru-RU" b="1" dirty="0" err="1">
                <a:solidFill>
                  <a:srgbClr val="002060"/>
                </a:solidFill>
              </a:rPr>
              <a:t>улахан</a:t>
            </a:r>
            <a:r>
              <a:rPr lang="ru-RU" b="1" dirty="0">
                <a:solidFill>
                  <a:srgbClr val="002060"/>
                </a:solidFill>
              </a:rPr>
              <a:t> </a:t>
            </a:r>
            <a:r>
              <a:rPr lang="ru-RU" b="1" dirty="0" err="1">
                <a:solidFill>
                  <a:srgbClr val="002060"/>
                </a:solidFill>
              </a:rPr>
              <a:t>дьону</a:t>
            </a:r>
            <a:r>
              <a:rPr lang="ru-RU" b="1" dirty="0">
                <a:solidFill>
                  <a:srgbClr val="002060"/>
                </a:solidFill>
              </a:rPr>
              <a:t> </a:t>
            </a:r>
            <a:r>
              <a:rPr lang="ru-RU" b="1" dirty="0" err="1">
                <a:solidFill>
                  <a:srgbClr val="002060"/>
                </a:solidFill>
              </a:rPr>
              <a:t>кытта</a:t>
            </a:r>
            <a:r>
              <a:rPr lang="ru-RU" b="1" dirty="0">
                <a:solidFill>
                  <a:srgbClr val="002060"/>
                </a:solidFill>
              </a:rPr>
              <a:t> </a:t>
            </a:r>
            <a:r>
              <a:rPr lang="ru-RU" b="1" dirty="0" err="1">
                <a:solidFill>
                  <a:srgbClr val="002060"/>
                </a:solidFill>
              </a:rPr>
              <a:t>тустан</a:t>
            </a:r>
            <a:r>
              <a:rPr lang="ru-RU" b="1" dirty="0">
                <a:solidFill>
                  <a:srgbClr val="002060"/>
                </a:solidFill>
              </a:rPr>
              <a:t> </a:t>
            </a:r>
            <a:r>
              <a:rPr lang="ru-RU" b="1" dirty="0" err="1">
                <a:solidFill>
                  <a:srgbClr val="002060"/>
                </a:solidFill>
              </a:rPr>
              <a:t>ситэн-хотон</a:t>
            </a:r>
            <a:r>
              <a:rPr lang="ru-RU" b="1" dirty="0">
                <a:solidFill>
                  <a:srgbClr val="002060"/>
                </a:solidFill>
              </a:rPr>
              <a:t> </a:t>
            </a:r>
            <a:r>
              <a:rPr lang="ru-RU" b="1" dirty="0" err="1">
                <a:solidFill>
                  <a:srgbClr val="002060"/>
                </a:solidFill>
              </a:rPr>
              <a:t>барбытым</a:t>
            </a:r>
            <a:r>
              <a:rPr lang="ru-RU" b="1" dirty="0">
                <a:solidFill>
                  <a:srgbClr val="002060"/>
                </a:solidFill>
              </a:rPr>
              <a:t> </a:t>
            </a:r>
            <a:r>
              <a:rPr lang="ru-RU" b="1" dirty="0" err="1">
                <a:solidFill>
                  <a:srgbClr val="002060"/>
                </a:solidFill>
              </a:rPr>
              <a:t>диирэ</a:t>
            </a:r>
            <a:r>
              <a:rPr lang="ru-RU" b="1" dirty="0">
                <a:solidFill>
                  <a:srgbClr val="002060"/>
                </a:solidFill>
              </a:rPr>
              <a:t>. </a:t>
            </a:r>
            <a:r>
              <a:rPr lang="ru-RU" b="1" dirty="0" err="1">
                <a:solidFill>
                  <a:srgbClr val="002060"/>
                </a:solidFill>
              </a:rPr>
              <a:t>Онтон</a:t>
            </a:r>
            <a:r>
              <a:rPr lang="ru-RU" b="1" dirty="0">
                <a:solidFill>
                  <a:srgbClr val="002060"/>
                </a:solidFill>
              </a:rPr>
              <a:t> </a:t>
            </a:r>
            <a:r>
              <a:rPr lang="ru-RU" b="1" dirty="0" err="1">
                <a:solidFill>
                  <a:srgbClr val="002060"/>
                </a:solidFill>
              </a:rPr>
              <a:t>ыла</a:t>
            </a:r>
            <a:r>
              <a:rPr lang="ru-RU" b="1" dirty="0">
                <a:solidFill>
                  <a:srgbClr val="002060"/>
                </a:solidFill>
              </a:rPr>
              <a:t> </a:t>
            </a:r>
            <a:r>
              <a:rPr lang="ru-RU" b="1" dirty="0" err="1">
                <a:solidFill>
                  <a:srgbClr val="002060"/>
                </a:solidFill>
              </a:rPr>
              <a:t>бэйэбин</a:t>
            </a:r>
            <a:r>
              <a:rPr lang="ru-RU" b="1" dirty="0">
                <a:solidFill>
                  <a:srgbClr val="002060"/>
                </a:solidFill>
              </a:rPr>
              <a:t> </a:t>
            </a:r>
            <a:r>
              <a:rPr lang="ru-RU" b="1" dirty="0" err="1">
                <a:solidFill>
                  <a:srgbClr val="002060"/>
                </a:solidFill>
              </a:rPr>
              <a:t>кыанар</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эбиппин</a:t>
            </a:r>
            <a:r>
              <a:rPr lang="ru-RU" b="1" dirty="0">
                <a:solidFill>
                  <a:srgbClr val="002060"/>
                </a:solidFill>
              </a:rPr>
              <a:t> </a:t>
            </a:r>
            <a:r>
              <a:rPr lang="ru-RU" b="1" dirty="0" err="1">
                <a:solidFill>
                  <a:srgbClr val="002060"/>
                </a:solidFill>
              </a:rPr>
              <a:t>дии</a:t>
            </a:r>
            <a:r>
              <a:rPr lang="ru-RU" b="1" dirty="0">
                <a:solidFill>
                  <a:srgbClr val="002060"/>
                </a:solidFill>
              </a:rPr>
              <a:t> </a:t>
            </a:r>
            <a:r>
              <a:rPr lang="ru-RU" b="1" dirty="0" err="1">
                <a:solidFill>
                  <a:srgbClr val="002060"/>
                </a:solidFill>
              </a:rPr>
              <a:t>сананар</a:t>
            </a:r>
            <a:r>
              <a:rPr lang="ru-RU" b="1" dirty="0">
                <a:solidFill>
                  <a:srgbClr val="002060"/>
                </a:solidFill>
              </a:rPr>
              <a:t> </a:t>
            </a:r>
            <a:r>
              <a:rPr lang="ru-RU" b="1" dirty="0" err="1">
                <a:solidFill>
                  <a:srgbClr val="002060"/>
                </a:solidFill>
              </a:rPr>
              <a:t>буолбутум</a:t>
            </a:r>
            <a:r>
              <a:rPr lang="ru-RU" b="1" dirty="0">
                <a:solidFill>
                  <a:srgbClr val="002060"/>
                </a:solidFill>
              </a:rPr>
              <a:t> </a:t>
            </a:r>
            <a:r>
              <a:rPr lang="ru-RU" b="1" dirty="0" err="1">
                <a:solidFill>
                  <a:srgbClr val="002060"/>
                </a:solidFill>
              </a:rPr>
              <a:t>диэн</a:t>
            </a:r>
            <a:r>
              <a:rPr lang="ru-RU" b="1" dirty="0">
                <a:solidFill>
                  <a:srgbClr val="002060"/>
                </a:solidFill>
              </a:rPr>
              <a:t> </a:t>
            </a:r>
            <a:r>
              <a:rPr lang="ru-RU" b="1" dirty="0" err="1">
                <a:solidFill>
                  <a:srgbClr val="002060"/>
                </a:solidFill>
              </a:rPr>
              <a:t>кэпсиирэ</a:t>
            </a:r>
            <a:r>
              <a:rPr lang="ru-RU" b="1" dirty="0">
                <a:solidFill>
                  <a:srgbClr val="002060"/>
                </a:solidFill>
              </a:rPr>
              <a:t>.</a:t>
            </a:r>
            <a:endParaRPr lang="ru-RU" b="1" i="1" dirty="0">
              <a:solidFill>
                <a:srgbClr val="002060"/>
              </a:solidFill>
            </a:endParaRPr>
          </a:p>
          <a:p>
            <a:r>
              <a:rPr lang="ru-RU" b="1" dirty="0" err="1">
                <a:solidFill>
                  <a:srgbClr val="002060"/>
                </a:solidFill>
              </a:rPr>
              <a:t>Тохсунньу</a:t>
            </a:r>
            <a:r>
              <a:rPr lang="ru-RU" b="1" dirty="0">
                <a:solidFill>
                  <a:srgbClr val="002060"/>
                </a:solidFill>
              </a:rPr>
              <a:t> </a:t>
            </a:r>
            <a:r>
              <a:rPr lang="ru-RU" b="1" dirty="0" err="1">
                <a:solidFill>
                  <a:srgbClr val="002060"/>
                </a:solidFill>
              </a:rPr>
              <a:t>ый</a:t>
            </a:r>
            <a:r>
              <a:rPr lang="ru-RU" b="1" dirty="0">
                <a:solidFill>
                  <a:srgbClr val="002060"/>
                </a:solidFill>
              </a:rPr>
              <a:t>  23 </a:t>
            </a:r>
            <a:r>
              <a:rPr lang="ru-RU" b="1" dirty="0" err="1">
                <a:solidFill>
                  <a:srgbClr val="002060"/>
                </a:solidFill>
              </a:rPr>
              <a:t>кунэ</a:t>
            </a:r>
            <a:r>
              <a:rPr lang="ru-RU" b="1" dirty="0">
                <a:solidFill>
                  <a:srgbClr val="002060"/>
                </a:solidFill>
              </a:rPr>
              <a:t>, 2009 с., </a:t>
            </a:r>
            <a:r>
              <a:rPr lang="ru-RU" b="1" dirty="0" err="1">
                <a:solidFill>
                  <a:srgbClr val="002060"/>
                </a:solidFill>
              </a:rPr>
              <a:t>Улахан-Аан</a:t>
            </a:r>
            <a:endParaRPr lang="ru-RU" b="1" i="1" dirty="0">
              <a:solidFill>
                <a:srgbClr val="002060"/>
              </a:solidFill>
            </a:endParaRPr>
          </a:p>
        </p:txBody>
      </p:sp>
      <p:pic>
        <p:nvPicPr>
          <p:cNvPr id="17412" name="Picture 4" descr="C:\Users\Пользователь _\Desktop\совхоз\Апросимов Василий Михайлович (19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750801"/>
            <a:ext cx="2808312" cy="383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26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solidFill>
            <a:schemeClr val="accent5">
              <a:lumMod val="40000"/>
              <a:lumOff val="60000"/>
            </a:schemeClr>
          </a:solidFill>
          <a:ln>
            <a:noFill/>
          </a:ln>
          <a:effectLst/>
        </p:spPr>
      </p:pic>
      <p:sp>
        <p:nvSpPr>
          <p:cNvPr id="4" name="Прямоугольник 3"/>
          <p:cNvSpPr/>
          <p:nvPr/>
        </p:nvSpPr>
        <p:spPr>
          <a:xfrm>
            <a:off x="4067944" y="1340768"/>
            <a:ext cx="4968552" cy="4801314"/>
          </a:xfrm>
          <a:prstGeom prst="rect">
            <a:avLst/>
          </a:prstGeom>
          <a:solidFill>
            <a:schemeClr val="accent5">
              <a:lumMod val="40000"/>
              <a:lumOff val="60000"/>
            </a:schemeClr>
          </a:solidFill>
        </p:spPr>
        <p:txBody>
          <a:bodyPr wrap="square">
            <a:spAutoFit/>
          </a:bodyPr>
          <a:lstStyle/>
          <a:p>
            <a:pPr algn="ctr"/>
            <a:r>
              <a:rPr lang="ru-RU" dirty="0"/>
              <a:t> </a:t>
            </a:r>
            <a:r>
              <a:rPr lang="ru-RU" b="1" dirty="0" err="1">
                <a:solidFill>
                  <a:srgbClr val="002060"/>
                </a:solidFill>
              </a:rPr>
              <a:t>Биирдэ</a:t>
            </a:r>
            <a:r>
              <a:rPr lang="ru-RU" b="1" dirty="0">
                <a:solidFill>
                  <a:srgbClr val="002060"/>
                </a:solidFill>
              </a:rPr>
              <a:t> </a:t>
            </a:r>
            <a:r>
              <a:rPr lang="ru-RU" b="1" dirty="0" err="1">
                <a:solidFill>
                  <a:srgbClr val="002060"/>
                </a:solidFill>
              </a:rPr>
              <a:t>Хачыкааттан</a:t>
            </a:r>
            <a:r>
              <a:rPr lang="ru-RU" b="1" dirty="0">
                <a:solidFill>
                  <a:srgbClr val="002060"/>
                </a:solidFill>
              </a:rPr>
              <a:t> Кондратьев </a:t>
            </a:r>
            <a:r>
              <a:rPr lang="ru-RU" b="1" dirty="0" err="1">
                <a:solidFill>
                  <a:srgbClr val="002060"/>
                </a:solidFill>
              </a:rPr>
              <a:t>диэн</a:t>
            </a:r>
            <a:r>
              <a:rPr lang="ru-RU" b="1" dirty="0">
                <a:solidFill>
                  <a:srgbClr val="002060"/>
                </a:solidFill>
              </a:rPr>
              <a:t> </a:t>
            </a:r>
            <a:r>
              <a:rPr lang="ru-RU" b="1" dirty="0" err="1">
                <a:solidFill>
                  <a:srgbClr val="002060"/>
                </a:solidFill>
              </a:rPr>
              <a:t>күүстээх</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(Илья Кондратьев а5ата) </a:t>
            </a:r>
            <a:r>
              <a:rPr lang="ru-RU" b="1" dirty="0" err="1">
                <a:solidFill>
                  <a:srgbClr val="002060"/>
                </a:solidFill>
              </a:rPr>
              <a:t>иккитэ</a:t>
            </a:r>
            <a:r>
              <a:rPr lang="ru-RU" b="1" dirty="0">
                <a:solidFill>
                  <a:srgbClr val="002060"/>
                </a:solidFill>
              </a:rPr>
              <a:t> </a:t>
            </a:r>
            <a:r>
              <a:rPr lang="ru-RU" b="1" dirty="0" err="1">
                <a:solidFill>
                  <a:srgbClr val="002060"/>
                </a:solidFill>
              </a:rPr>
              <a:t>тахсан</a:t>
            </a:r>
            <a:r>
              <a:rPr lang="ru-RU" b="1" dirty="0">
                <a:solidFill>
                  <a:srgbClr val="002060"/>
                </a:solidFill>
              </a:rPr>
              <a:t> </a:t>
            </a:r>
            <a:r>
              <a:rPr lang="ru-RU" b="1" dirty="0" err="1">
                <a:solidFill>
                  <a:srgbClr val="002060"/>
                </a:solidFill>
              </a:rPr>
              <a:t>тустан</a:t>
            </a:r>
            <a:r>
              <a:rPr lang="ru-RU" b="1" dirty="0">
                <a:solidFill>
                  <a:srgbClr val="002060"/>
                </a:solidFill>
              </a:rPr>
              <a:t> </a:t>
            </a:r>
            <a:r>
              <a:rPr lang="ru-RU" b="1" dirty="0" err="1">
                <a:solidFill>
                  <a:srgbClr val="002060"/>
                </a:solidFill>
              </a:rPr>
              <a:t>корбүт</a:t>
            </a:r>
            <a:r>
              <a:rPr lang="ru-RU" b="1" dirty="0">
                <a:solidFill>
                  <a:srgbClr val="002060"/>
                </a:solidFill>
              </a:rPr>
              <a:t> </a:t>
            </a:r>
            <a:r>
              <a:rPr lang="ru-RU" b="1" dirty="0" err="1">
                <a:solidFill>
                  <a:srgbClr val="002060"/>
                </a:solidFill>
              </a:rPr>
              <a:t>уонна</a:t>
            </a:r>
            <a:r>
              <a:rPr lang="ru-RU" b="1" dirty="0">
                <a:solidFill>
                  <a:srgbClr val="002060"/>
                </a:solidFill>
              </a:rPr>
              <a:t> </a:t>
            </a:r>
            <a:r>
              <a:rPr lang="ru-RU" b="1" dirty="0" err="1">
                <a:solidFill>
                  <a:srgbClr val="002060"/>
                </a:solidFill>
              </a:rPr>
              <a:t>кыайбатах</a:t>
            </a:r>
            <a:r>
              <a:rPr lang="ru-RU" b="1" dirty="0">
                <a:solidFill>
                  <a:srgbClr val="002060"/>
                </a:solidFill>
              </a:rPr>
              <a:t>. «</a:t>
            </a:r>
            <a:r>
              <a:rPr lang="ru-RU" b="1" dirty="0" err="1">
                <a:solidFill>
                  <a:srgbClr val="002060"/>
                </a:solidFill>
              </a:rPr>
              <a:t>Оо</a:t>
            </a:r>
            <a:r>
              <a:rPr lang="ru-RU" b="1" dirty="0">
                <a:solidFill>
                  <a:srgbClr val="002060"/>
                </a:solidFill>
              </a:rPr>
              <a:t> </a:t>
            </a:r>
            <a:r>
              <a:rPr lang="ru-RU" b="1" dirty="0" err="1">
                <a:solidFill>
                  <a:srgbClr val="002060"/>
                </a:solidFill>
              </a:rPr>
              <a:t>дьэ</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биир</a:t>
            </a:r>
            <a:r>
              <a:rPr lang="ru-RU" b="1" dirty="0">
                <a:solidFill>
                  <a:srgbClr val="002060"/>
                </a:solidFill>
              </a:rPr>
              <a:t> да ата5ын </a:t>
            </a:r>
            <a:r>
              <a:rPr lang="ru-RU" b="1" dirty="0" err="1">
                <a:solidFill>
                  <a:srgbClr val="002060"/>
                </a:solidFill>
              </a:rPr>
              <a:t>кыайбат</a:t>
            </a:r>
            <a:r>
              <a:rPr lang="ru-RU" b="1" dirty="0">
                <a:solidFill>
                  <a:srgbClr val="002060"/>
                </a:solidFill>
              </a:rPr>
              <a:t> </a:t>
            </a:r>
            <a:r>
              <a:rPr lang="ru-RU" b="1" dirty="0" err="1">
                <a:solidFill>
                  <a:srgbClr val="002060"/>
                </a:solidFill>
              </a:rPr>
              <a:t>диэн</a:t>
            </a:r>
            <a:r>
              <a:rPr lang="ru-RU" b="1" dirty="0">
                <a:solidFill>
                  <a:srgbClr val="002060"/>
                </a:solidFill>
              </a:rPr>
              <a:t>» </a:t>
            </a:r>
            <a:r>
              <a:rPr lang="ru-RU" b="1" dirty="0" err="1">
                <a:solidFill>
                  <a:srgbClr val="002060"/>
                </a:solidFill>
              </a:rPr>
              <a:t>диэн</a:t>
            </a:r>
            <a:r>
              <a:rPr lang="ru-RU" b="1" dirty="0">
                <a:solidFill>
                  <a:srgbClr val="002060"/>
                </a:solidFill>
              </a:rPr>
              <a:t> </a:t>
            </a:r>
            <a:r>
              <a:rPr lang="ru-RU" b="1" dirty="0" err="1">
                <a:solidFill>
                  <a:srgbClr val="002060"/>
                </a:solidFill>
              </a:rPr>
              <a:t>кэмсиммитэ</a:t>
            </a:r>
            <a:r>
              <a:rPr lang="ru-RU" b="1" dirty="0">
                <a:solidFill>
                  <a:srgbClr val="002060"/>
                </a:solidFill>
              </a:rPr>
              <a:t>  ү</a:t>
            </a:r>
            <a:r>
              <a:rPr lang="en-US" b="1" dirty="0">
                <a:solidFill>
                  <a:srgbClr val="002060"/>
                </a:solidFill>
              </a:rPr>
              <a:t>h</a:t>
            </a:r>
            <a:r>
              <a:rPr lang="ru-RU" b="1" dirty="0">
                <a:solidFill>
                  <a:srgbClr val="002060"/>
                </a:solidFill>
              </a:rPr>
              <a:t>ү. </a:t>
            </a:r>
            <a:r>
              <a:rPr lang="ru-RU" b="1" dirty="0" err="1">
                <a:solidFill>
                  <a:srgbClr val="002060"/>
                </a:solidFill>
              </a:rPr>
              <a:t>Ол</a:t>
            </a:r>
            <a:r>
              <a:rPr lang="ru-RU" b="1" dirty="0">
                <a:solidFill>
                  <a:srgbClr val="002060"/>
                </a:solidFill>
              </a:rPr>
              <a:t> </a:t>
            </a:r>
            <a:r>
              <a:rPr lang="ru-RU" b="1" dirty="0" err="1">
                <a:solidFill>
                  <a:srgbClr val="002060"/>
                </a:solidFill>
              </a:rPr>
              <a:t>аата</a:t>
            </a:r>
            <a:r>
              <a:rPr lang="ru-RU" b="1" dirty="0">
                <a:solidFill>
                  <a:srgbClr val="002060"/>
                </a:solidFill>
              </a:rPr>
              <a:t> </a:t>
            </a:r>
            <a:r>
              <a:rPr lang="ru-RU" b="1" dirty="0" err="1">
                <a:solidFill>
                  <a:srgbClr val="002060"/>
                </a:solidFill>
              </a:rPr>
              <a:t>анар</a:t>
            </a:r>
            <a:r>
              <a:rPr lang="ru-RU" b="1" dirty="0">
                <a:solidFill>
                  <a:srgbClr val="002060"/>
                </a:solidFill>
              </a:rPr>
              <a:t> ата5ыттан </a:t>
            </a:r>
            <a:r>
              <a:rPr lang="ru-RU" b="1" dirty="0" err="1">
                <a:solidFill>
                  <a:srgbClr val="002060"/>
                </a:solidFill>
              </a:rPr>
              <a:t>ылан</a:t>
            </a:r>
            <a:r>
              <a:rPr lang="ru-RU" b="1" dirty="0">
                <a:solidFill>
                  <a:srgbClr val="002060"/>
                </a:solidFill>
              </a:rPr>
              <a:t> баран </a:t>
            </a:r>
            <a:r>
              <a:rPr lang="ru-RU" b="1" dirty="0" err="1">
                <a:solidFill>
                  <a:srgbClr val="002060"/>
                </a:solidFill>
              </a:rPr>
              <a:t>кыайан</a:t>
            </a:r>
            <a:r>
              <a:rPr lang="ru-RU" b="1" dirty="0">
                <a:solidFill>
                  <a:srgbClr val="002060"/>
                </a:solidFill>
              </a:rPr>
              <a:t> </a:t>
            </a:r>
            <a:r>
              <a:rPr lang="ru-RU" b="1" dirty="0" err="1">
                <a:solidFill>
                  <a:srgbClr val="002060"/>
                </a:solidFill>
              </a:rPr>
              <a:t>хамсаппатах</a:t>
            </a:r>
            <a:r>
              <a:rPr lang="ru-RU" b="1" dirty="0">
                <a:solidFill>
                  <a:srgbClr val="002060"/>
                </a:solidFill>
              </a:rPr>
              <a:t> да5аны.   </a:t>
            </a:r>
            <a:endParaRPr lang="ru-RU" b="1" i="1" dirty="0">
              <a:solidFill>
                <a:srgbClr val="002060"/>
              </a:solidFill>
            </a:endParaRPr>
          </a:p>
          <a:p>
            <a:pPr algn="ctr"/>
            <a:r>
              <a:rPr lang="ru-RU" b="1" dirty="0">
                <a:solidFill>
                  <a:srgbClr val="002060"/>
                </a:solidFill>
              </a:rPr>
              <a:t>    </a:t>
            </a:r>
            <a:r>
              <a:rPr lang="ru-RU" b="1" dirty="0" err="1">
                <a:solidFill>
                  <a:srgbClr val="002060"/>
                </a:solidFill>
              </a:rPr>
              <a:t>Кэнники</a:t>
            </a:r>
            <a:r>
              <a:rPr lang="ru-RU" b="1" dirty="0">
                <a:solidFill>
                  <a:srgbClr val="002060"/>
                </a:solidFill>
              </a:rPr>
              <a:t> </a:t>
            </a:r>
            <a:r>
              <a:rPr lang="ru-RU" b="1" dirty="0" err="1">
                <a:solidFill>
                  <a:srgbClr val="002060"/>
                </a:solidFill>
              </a:rPr>
              <a:t>эмиэ</a:t>
            </a:r>
            <a:r>
              <a:rPr lang="ru-RU" b="1" dirty="0">
                <a:solidFill>
                  <a:srgbClr val="002060"/>
                </a:solidFill>
              </a:rPr>
              <a:t> </a:t>
            </a:r>
            <a:r>
              <a:rPr lang="ru-RU" b="1" dirty="0" err="1">
                <a:solidFill>
                  <a:srgbClr val="002060"/>
                </a:solidFill>
              </a:rPr>
              <a:t>кырдьарын</a:t>
            </a:r>
            <a:r>
              <a:rPr lang="ru-RU" b="1" dirty="0">
                <a:solidFill>
                  <a:srgbClr val="002060"/>
                </a:solidFill>
              </a:rPr>
              <a:t> са5ана </a:t>
            </a:r>
            <a:r>
              <a:rPr lang="ru-RU" b="1" dirty="0" err="1">
                <a:solidFill>
                  <a:srgbClr val="002060"/>
                </a:solidFill>
              </a:rPr>
              <a:t>Хачыкааттан</a:t>
            </a:r>
            <a:r>
              <a:rPr lang="ru-RU" b="1" dirty="0">
                <a:solidFill>
                  <a:srgbClr val="002060"/>
                </a:solidFill>
              </a:rPr>
              <a:t> </a:t>
            </a:r>
            <a:r>
              <a:rPr lang="ru-RU" b="1" dirty="0" err="1">
                <a:solidFill>
                  <a:srgbClr val="002060"/>
                </a:solidFill>
              </a:rPr>
              <a:t>икки</a:t>
            </a:r>
            <a:r>
              <a:rPr lang="ru-RU" b="1" dirty="0">
                <a:solidFill>
                  <a:srgbClr val="002060"/>
                </a:solidFill>
              </a:rPr>
              <a:t> </a:t>
            </a:r>
            <a:r>
              <a:rPr lang="ru-RU" b="1" dirty="0" err="1">
                <a:solidFill>
                  <a:srgbClr val="002060"/>
                </a:solidFill>
              </a:rPr>
              <a:t>уолу</a:t>
            </a:r>
            <a:r>
              <a:rPr lang="ru-RU" b="1" dirty="0">
                <a:solidFill>
                  <a:srgbClr val="002060"/>
                </a:solidFill>
              </a:rPr>
              <a:t> </a:t>
            </a:r>
            <a:r>
              <a:rPr lang="ru-RU" b="1" dirty="0" err="1">
                <a:solidFill>
                  <a:srgbClr val="002060"/>
                </a:solidFill>
              </a:rPr>
              <a:t>илдьэ</a:t>
            </a:r>
            <a:r>
              <a:rPr lang="ru-RU" b="1" dirty="0">
                <a:solidFill>
                  <a:srgbClr val="002060"/>
                </a:solidFill>
              </a:rPr>
              <a:t> </a:t>
            </a:r>
            <a:r>
              <a:rPr lang="ru-RU" b="1" dirty="0" err="1">
                <a:solidFill>
                  <a:srgbClr val="002060"/>
                </a:solidFill>
              </a:rPr>
              <a:t>Кы</a:t>
            </a:r>
            <a:r>
              <a:rPr lang="en-US" b="1" dirty="0">
                <a:solidFill>
                  <a:srgbClr val="002060"/>
                </a:solidFill>
              </a:rPr>
              <a:t>h</a:t>
            </a:r>
            <a:r>
              <a:rPr lang="ru-RU" b="1" dirty="0" err="1">
                <a:solidFill>
                  <a:srgbClr val="002060"/>
                </a:solidFill>
              </a:rPr>
              <a:t>ыл</a:t>
            </a:r>
            <a:r>
              <a:rPr lang="ru-RU" b="1" dirty="0">
                <a:solidFill>
                  <a:srgbClr val="002060"/>
                </a:solidFill>
              </a:rPr>
              <a:t> </a:t>
            </a:r>
            <a:r>
              <a:rPr lang="ru-RU" b="1" dirty="0" err="1">
                <a:solidFill>
                  <a:srgbClr val="002060"/>
                </a:solidFill>
              </a:rPr>
              <a:t>Дьэкиим</a:t>
            </a:r>
            <a:r>
              <a:rPr lang="ru-RU" b="1" dirty="0">
                <a:solidFill>
                  <a:srgbClr val="002060"/>
                </a:solidFill>
              </a:rPr>
              <a:t> </a:t>
            </a:r>
            <a:r>
              <a:rPr lang="ru-RU" b="1" dirty="0" err="1">
                <a:solidFill>
                  <a:srgbClr val="002060"/>
                </a:solidFill>
              </a:rPr>
              <a:t>диэн</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ааттаан</a:t>
            </a:r>
            <a:r>
              <a:rPr lang="ru-RU" b="1" dirty="0">
                <a:solidFill>
                  <a:srgbClr val="002060"/>
                </a:solidFill>
              </a:rPr>
              <a:t> ы</a:t>
            </a:r>
            <a:r>
              <a:rPr lang="en-US" b="1" dirty="0">
                <a:solidFill>
                  <a:srgbClr val="002060"/>
                </a:solidFill>
              </a:rPr>
              <a:t>h</a:t>
            </a:r>
            <a:r>
              <a:rPr lang="ru-RU" b="1" dirty="0" err="1">
                <a:solidFill>
                  <a:srgbClr val="002060"/>
                </a:solidFill>
              </a:rPr>
              <a:t>ыахха</a:t>
            </a:r>
            <a:r>
              <a:rPr lang="ru-RU" b="1" dirty="0">
                <a:solidFill>
                  <a:srgbClr val="002060"/>
                </a:solidFill>
              </a:rPr>
              <a:t> </a:t>
            </a:r>
            <a:r>
              <a:rPr lang="ru-RU" b="1" dirty="0" err="1">
                <a:solidFill>
                  <a:srgbClr val="002060"/>
                </a:solidFill>
              </a:rPr>
              <a:t>туста</a:t>
            </a:r>
            <a:r>
              <a:rPr lang="ru-RU" b="1" dirty="0">
                <a:solidFill>
                  <a:srgbClr val="002060"/>
                </a:solidFill>
              </a:rPr>
              <a:t> </a:t>
            </a:r>
            <a:r>
              <a:rPr lang="ru-RU" b="1" dirty="0" err="1">
                <a:solidFill>
                  <a:srgbClr val="002060"/>
                </a:solidFill>
              </a:rPr>
              <a:t>тахсыбыттар</a:t>
            </a:r>
            <a:r>
              <a:rPr lang="ru-RU" b="1" dirty="0">
                <a:solidFill>
                  <a:srgbClr val="002060"/>
                </a:solidFill>
              </a:rPr>
              <a:t>, </a:t>
            </a:r>
            <a:r>
              <a:rPr lang="ru-RU" b="1" dirty="0" err="1">
                <a:solidFill>
                  <a:srgbClr val="002060"/>
                </a:solidFill>
              </a:rPr>
              <a:t>уолаттара</a:t>
            </a:r>
            <a:r>
              <a:rPr lang="ru-RU" b="1" dirty="0">
                <a:solidFill>
                  <a:srgbClr val="002060"/>
                </a:solidFill>
              </a:rPr>
              <a:t>  </a:t>
            </a:r>
            <a:r>
              <a:rPr lang="ru-RU" b="1" dirty="0" err="1">
                <a:solidFill>
                  <a:srgbClr val="002060"/>
                </a:solidFill>
              </a:rPr>
              <a:t>кыайтарбыттарыгар</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err="1">
                <a:solidFill>
                  <a:srgbClr val="002060"/>
                </a:solidFill>
              </a:rPr>
              <a:t>илэрэ</a:t>
            </a:r>
            <a:r>
              <a:rPr lang="ru-RU" b="1" dirty="0">
                <a:solidFill>
                  <a:srgbClr val="002060"/>
                </a:solidFill>
              </a:rPr>
              <a:t>  </a:t>
            </a:r>
            <a:r>
              <a:rPr lang="ru-RU" b="1" dirty="0" err="1">
                <a:solidFill>
                  <a:srgbClr val="002060"/>
                </a:solidFill>
              </a:rPr>
              <a:t>Кы</a:t>
            </a:r>
            <a:r>
              <a:rPr lang="en-US" b="1" dirty="0">
                <a:solidFill>
                  <a:srgbClr val="002060"/>
                </a:solidFill>
              </a:rPr>
              <a:t>h</a:t>
            </a:r>
            <a:r>
              <a:rPr lang="ru-RU" b="1" dirty="0" err="1">
                <a:solidFill>
                  <a:srgbClr val="002060"/>
                </a:solidFill>
              </a:rPr>
              <a:t>ыл</a:t>
            </a:r>
            <a:r>
              <a:rPr lang="ru-RU" b="1" dirty="0">
                <a:solidFill>
                  <a:srgbClr val="002060"/>
                </a:solidFill>
              </a:rPr>
              <a:t> </a:t>
            </a:r>
            <a:r>
              <a:rPr lang="ru-RU" b="1" dirty="0" err="1">
                <a:solidFill>
                  <a:srgbClr val="002060"/>
                </a:solidFill>
              </a:rPr>
              <a:t>Дьэкиим</a:t>
            </a:r>
            <a:r>
              <a:rPr lang="ru-RU" b="1" dirty="0">
                <a:solidFill>
                  <a:srgbClr val="002060"/>
                </a:solidFill>
              </a:rPr>
              <a:t> </a:t>
            </a:r>
            <a:r>
              <a:rPr lang="ru-RU" b="1" dirty="0" err="1">
                <a:solidFill>
                  <a:srgbClr val="002060"/>
                </a:solidFill>
              </a:rPr>
              <a:t>дэлби</a:t>
            </a:r>
            <a:r>
              <a:rPr lang="ru-RU" b="1" dirty="0">
                <a:solidFill>
                  <a:srgbClr val="002060"/>
                </a:solidFill>
              </a:rPr>
              <a:t> </a:t>
            </a:r>
            <a:r>
              <a:rPr lang="ru-RU" b="1" dirty="0" err="1">
                <a:solidFill>
                  <a:srgbClr val="002060"/>
                </a:solidFill>
              </a:rPr>
              <a:t>кыы</a:t>
            </a:r>
            <a:r>
              <a:rPr lang="en-US" b="1" dirty="0">
                <a:solidFill>
                  <a:srgbClr val="002060"/>
                </a:solidFill>
              </a:rPr>
              <a:t>h</a:t>
            </a:r>
            <a:r>
              <a:rPr lang="ru-RU" b="1" dirty="0" err="1">
                <a:solidFill>
                  <a:srgbClr val="002060"/>
                </a:solidFill>
              </a:rPr>
              <a:t>ырбыт</a:t>
            </a:r>
            <a:r>
              <a:rPr lang="ru-RU" b="1" dirty="0">
                <a:solidFill>
                  <a:srgbClr val="002060"/>
                </a:solidFill>
              </a:rPr>
              <a:t>, </a:t>
            </a:r>
            <a:r>
              <a:rPr lang="ru-RU" b="1" dirty="0" err="1">
                <a:solidFill>
                  <a:srgbClr val="002060"/>
                </a:solidFill>
              </a:rPr>
              <a:t>уолаттарын</a:t>
            </a:r>
            <a:r>
              <a:rPr lang="ru-RU" b="1" dirty="0">
                <a:solidFill>
                  <a:srgbClr val="002060"/>
                </a:solidFill>
              </a:rPr>
              <a:t> </a:t>
            </a:r>
            <a:r>
              <a:rPr lang="ru-RU" b="1" dirty="0" err="1">
                <a:solidFill>
                  <a:srgbClr val="002060"/>
                </a:solidFill>
              </a:rPr>
              <a:t>сэмэлээбит</a:t>
            </a:r>
            <a:r>
              <a:rPr lang="ru-RU" b="1" dirty="0">
                <a:solidFill>
                  <a:srgbClr val="002060"/>
                </a:solidFill>
              </a:rPr>
              <a:t> </a:t>
            </a:r>
            <a:r>
              <a:rPr lang="ru-RU" b="1" dirty="0" err="1">
                <a:solidFill>
                  <a:srgbClr val="002060"/>
                </a:solidFill>
              </a:rPr>
              <a:t>уонна</a:t>
            </a:r>
            <a:r>
              <a:rPr lang="ru-RU" b="1" dirty="0">
                <a:solidFill>
                  <a:srgbClr val="002060"/>
                </a:solidFill>
              </a:rPr>
              <a:t> </a:t>
            </a:r>
            <a:r>
              <a:rPr lang="ru-RU" b="1" dirty="0" err="1">
                <a:solidFill>
                  <a:srgbClr val="002060"/>
                </a:solidFill>
              </a:rPr>
              <a:t>бэйэтэ</a:t>
            </a:r>
            <a:r>
              <a:rPr lang="ru-RU" b="1" dirty="0">
                <a:solidFill>
                  <a:srgbClr val="002060"/>
                </a:solidFill>
              </a:rPr>
              <a:t>: «</a:t>
            </a:r>
            <a:r>
              <a:rPr lang="ru-RU" b="1" dirty="0" err="1">
                <a:solidFill>
                  <a:srgbClr val="002060"/>
                </a:solidFill>
              </a:rPr>
              <a:t>Дьэ</a:t>
            </a:r>
            <a:r>
              <a:rPr lang="ru-RU" b="1" dirty="0">
                <a:solidFill>
                  <a:srgbClr val="002060"/>
                </a:solidFill>
              </a:rPr>
              <a:t>, мин </a:t>
            </a:r>
            <a:r>
              <a:rPr lang="ru-RU" b="1" dirty="0" err="1">
                <a:solidFill>
                  <a:srgbClr val="002060"/>
                </a:solidFill>
              </a:rPr>
              <a:t>киирсэбин</a:t>
            </a:r>
            <a:r>
              <a:rPr lang="ru-RU" b="1" dirty="0">
                <a:solidFill>
                  <a:srgbClr val="002060"/>
                </a:solidFill>
              </a:rPr>
              <a:t>» - </a:t>
            </a:r>
            <a:r>
              <a:rPr lang="ru-RU" b="1" dirty="0" err="1">
                <a:solidFill>
                  <a:srgbClr val="002060"/>
                </a:solidFill>
              </a:rPr>
              <a:t>диэбитигэр</a:t>
            </a:r>
            <a:r>
              <a:rPr lang="ru-RU" b="1" dirty="0">
                <a:solidFill>
                  <a:srgbClr val="002060"/>
                </a:solidFill>
              </a:rPr>
              <a:t>. Ба</a:t>
            </a:r>
            <a:r>
              <a:rPr lang="en-US" b="1" dirty="0">
                <a:solidFill>
                  <a:srgbClr val="002060"/>
                </a:solidFill>
              </a:rPr>
              <a:t>h</a:t>
            </a:r>
            <a:r>
              <a:rPr lang="ru-RU" b="1" dirty="0" err="1">
                <a:solidFill>
                  <a:srgbClr val="002060"/>
                </a:solidFill>
              </a:rPr>
              <a:t>ыы</a:t>
            </a:r>
            <a:r>
              <a:rPr lang="ru-RU" b="1" dirty="0">
                <a:solidFill>
                  <a:srgbClr val="002060"/>
                </a:solidFill>
              </a:rPr>
              <a:t> </a:t>
            </a:r>
            <a:r>
              <a:rPr lang="ru-RU" b="1" dirty="0" err="1">
                <a:solidFill>
                  <a:srgbClr val="002060"/>
                </a:solidFill>
              </a:rPr>
              <a:t>мүчүк</a:t>
            </a:r>
            <a:r>
              <a:rPr lang="ru-RU" b="1" dirty="0">
                <a:solidFill>
                  <a:srgbClr val="002060"/>
                </a:solidFill>
              </a:rPr>
              <a:t> </a:t>
            </a:r>
            <a:r>
              <a:rPr lang="ru-RU" b="1" dirty="0" err="1">
                <a:solidFill>
                  <a:srgbClr val="002060"/>
                </a:solidFill>
              </a:rPr>
              <a:t>гынан</a:t>
            </a:r>
            <a:r>
              <a:rPr lang="ru-RU" b="1" dirty="0">
                <a:solidFill>
                  <a:srgbClr val="002060"/>
                </a:solidFill>
              </a:rPr>
              <a:t> баран: «</a:t>
            </a:r>
            <a:r>
              <a:rPr lang="ru-RU" b="1" dirty="0" err="1">
                <a:solidFill>
                  <a:srgbClr val="002060"/>
                </a:solidFill>
              </a:rPr>
              <a:t>Тустар</a:t>
            </a:r>
            <a:r>
              <a:rPr lang="ru-RU" b="1" dirty="0">
                <a:solidFill>
                  <a:srgbClr val="002060"/>
                </a:solidFill>
              </a:rPr>
              <a:t> </a:t>
            </a:r>
            <a:r>
              <a:rPr lang="ru-RU" b="1" dirty="0" err="1">
                <a:solidFill>
                  <a:srgbClr val="002060"/>
                </a:solidFill>
              </a:rPr>
              <a:t>буоллаххына</a:t>
            </a:r>
            <a:r>
              <a:rPr lang="ru-RU" b="1" dirty="0">
                <a:solidFill>
                  <a:srgbClr val="002060"/>
                </a:solidFill>
              </a:rPr>
              <a:t> </a:t>
            </a:r>
            <a:r>
              <a:rPr lang="ru-RU" b="1" dirty="0" err="1">
                <a:solidFill>
                  <a:srgbClr val="002060"/>
                </a:solidFill>
              </a:rPr>
              <a:t>тустуохха</a:t>
            </a:r>
            <a:r>
              <a:rPr lang="ru-RU" b="1" dirty="0">
                <a:solidFill>
                  <a:srgbClr val="002060"/>
                </a:solidFill>
              </a:rPr>
              <a:t>,» -</a:t>
            </a:r>
            <a:r>
              <a:rPr lang="ru-RU" b="1" dirty="0" err="1">
                <a:solidFill>
                  <a:srgbClr val="002060"/>
                </a:solidFill>
              </a:rPr>
              <a:t>диэбит</a:t>
            </a:r>
            <a:r>
              <a:rPr lang="ru-RU" b="1" dirty="0">
                <a:solidFill>
                  <a:srgbClr val="002060"/>
                </a:solidFill>
              </a:rPr>
              <a:t>. </a:t>
            </a:r>
            <a:r>
              <a:rPr lang="ru-RU" b="1" dirty="0" err="1">
                <a:solidFill>
                  <a:srgbClr val="002060"/>
                </a:solidFill>
              </a:rPr>
              <a:t>Аа-дьуо</a:t>
            </a:r>
            <a:r>
              <a:rPr lang="ru-RU" b="1" dirty="0">
                <a:solidFill>
                  <a:srgbClr val="002060"/>
                </a:solidFill>
              </a:rPr>
              <a:t> кото5он </a:t>
            </a:r>
            <a:r>
              <a:rPr lang="ru-RU" b="1" dirty="0" err="1">
                <a:solidFill>
                  <a:srgbClr val="002060"/>
                </a:solidFill>
              </a:rPr>
              <a:t>ылан</a:t>
            </a:r>
            <a:r>
              <a:rPr lang="ru-RU" b="1" dirty="0">
                <a:solidFill>
                  <a:srgbClr val="002060"/>
                </a:solidFill>
              </a:rPr>
              <a:t> </a:t>
            </a:r>
            <a:r>
              <a:rPr lang="ru-RU" b="1" dirty="0" err="1">
                <a:solidFill>
                  <a:srgbClr val="002060"/>
                </a:solidFill>
              </a:rPr>
              <a:t>сиргэ</a:t>
            </a:r>
            <a:r>
              <a:rPr lang="ru-RU" b="1" dirty="0">
                <a:solidFill>
                  <a:srgbClr val="002060"/>
                </a:solidFill>
              </a:rPr>
              <a:t> </a:t>
            </a:r>
            <a:r>
              <a:rPr lang="ru-RU" b="1" dirty="0" err="1">
                <a:solidFill>
                  <a:srgbClr val="002060"/>
                </a:solidFill>
              </a:rPr>
              <a:t>ууран</a:t>
            </a:r>
            <a:r>
              <a:rPr lang="ru-RU" b="1" dirty="0">
                <a:solidFill>
                  <a:srgbClr val="002060"/>
                </a:solidFill>
              </a:rPr>
              <a:t> </a:t>
            </a:r>
            <a:r>
              <a:rPr lang="ru-RU" b="1" dirty="0" err="1">
                <a:solidFill>
                  <a:srgbClr val="002060"/>
                </a:solidFill>
              </a:rPr>
              <a:t>кэбиспит</a:t>
            </a:r>
            <a:r>
              <a:rPr lang="ru-RU" b="1" dirty="0">
                <a:solidFill>
                  <a:srgbClr val="002060"/>
                </a:solidFill>
              </a:rPr>
              <a:t>. </a:t>
            </a:r>
            <a:r>
              <a:rPr lang="ru-RU" b="1" dirty="0" err="1">
                <a:solidFill>
                  <a:srgbClr val="002060"/>
                </a:solidFill>
              </a:rPr>
              <a:t>Кыайтарбыт</a:t>
            </a:r>
            <a:r>
              <a:rPr lang="ru-RU" b="1" dirty="0">
                <a:solidFill>
                  <a:srgbClr val="002060"/>
                </a:solidFill>
              </a:rPr>
              <a:t> </a:t>
            </a:r>
            <a:r>
              <a:rPr lang="ru-RU" b="1" dirty="0" err="1">
                <a:solidFill>
                  <a:srgbClr val="002060"/>
                </a:solidFill>
              </a:rPr>
              <a:t>дьон</a:t>
            </a:r>
            <a:r>
              <a:rPr lang="ru-RU" b="1" dirty="0">
                <a:solidFill>
                  <a:srgbClr val="002060"/>
                </a:solidFill>
              </a:rPr>
              <a:t> </a:t>
            </a:r>
            <a:r>
              <a:rPr lang="ru-RU" b="1" dirty="0" err="1">
                <a:solidFill>
                  <a:srgbClr val="002060"/>
                </a:solidFill>
              </a:rPr>
              <a:t>саната-инэтэ</a:t>
            </a:r>
            <a:r>
              <a:rPr lang="ru-RU" b="1" dirty="0">
                <a:solidFill>
                  <a:srgbClr val="002060"/>
                </a:solidFill>
              </a:rPr>
              <a:t> </a:t>
            </a:r>
            <a:r>
              <a:rPr lang="ru-RU" b="1" dirty="0" err="1">
                <a:solidFill>
                  <a:srgbClr val="002060"/>
                </a:solidFill>
              </a:rPr>
              <a:t>суох</a:t>
            </a:r>
            <a:r>
              <a:rPr lang="ru-RU" b="1" dirty="0">
                <a:solidFill>
                  <a:srgbClr val="002060"/>
                </a:solidFill>
              </a:rPr>
              <a:t> </a:t>
            </a:r>
            <a:r>
              <a:rPr lang="ru-RU" b="1" dirty="0" err="1">
                <a:solidFill>
                  <a:srgbClr val="002060"/>
                </a:solidFill>
              </a:rPr>
              <a:t>бараахтаабыттар</a:t>
            </a:r>
            <a:r>
              <a:rPr lang="ru-RU" b="1" dirty="0">
                <a:solidFill>
                  <a:srgbClr val="002060"/>
                </a:solidFill>
              </a:rPr>
              <a:t>.</a:t>
            </a:r>
          </a:p>
        </p:txBody>
      </p:sp>
      <p:pic>
        <p:nvPicPr>
          <p:cNvPr id="18435" name="Picture 3" descr="C:\Users\Пользователь _\Desktop\совхоз\Максимов Семен Васильевич (1928-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3" y="1484784"/>
            <a:ext cx="3825377" cy="40401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5697" y="188640"/>
            <a:ext cx="6912768" cy="830997"/>
          </a:xfrm>
          <a:prstGeom prst="rect">
            <a:avLst/>
          </a:prstGeom>
          <a:noFill/>
        </p:spPr>
        <p:txBody>
          <a:bodyPr wrap="square" rtlCol="0">
            <a:spAutoFit/>
          </a:bodyPr>
          <a:lstStyle/>
          <a:p>
            <a:pPr algn="ctr"/>
            <a:r>
              <a:rPr lang="ru-RU" sz="2400" b="1" dirty="0">
                <a:solidFill>
                  <a:srgbClr val="002060"/>
                </a:solidFill>
              </a:rPr>
              <a:t>Максимов Семен Васильевич (1928-2010)</a:t>
            </a:r>
          </a:p>
          <a:p>
            <a:pPr algn="ctr"/>
            <a:r>
              <a:rPr lang="ru-RU" sz="2400" b="1" dirty="0">
                <a:solidFill>
                  <a:srgbClr val="002060"/>
                </a:solidFill>
              </a:rPr>
              <a:t>84 </a:t>
            </a:r>
            <a:r>
              <a:rPr lang="ru-RU" sz="2400" b="1" dirty="0" err="1">
                <a:solidFill>
                  <a:srgbClr val="002060"/>
                </a:solidFill>
              </a:rPr>
              <a:t>саастаах</a:t>
            </a:r>
            <a:endParaRPr lang="ru-RU" sz="2400" b="1" dirty="0">
              <a:solidFill>
                <a:srgbClr val="002060"/>
              </a:solidFill>
            </a:endParaRP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6"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46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descr="C:\Users\Пользователь _\Desktop\совхоз\Кононов Дмитрий Дмитриевич (1929-2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06" y="1772816"/>
            <a:ext cx="313913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6"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79912" y="1772816"/>
            <a:ext cx="5184576" cy="2862322"/>
          </a:xfrm>
          <a:prstGeom prst="rect">
            <a:avLst/>
          </a:prstGeom>
          <a:solidFill>
            <a:schemeClr val="accent5">
              <a:lumMod val="40000"/>
              <a:lumOff val="60000"/>
            </a:schemeClr>
          </a:solidFill>
        </p:spPr>
        <p:txBody>
          <a:bodyPr wrap="square">
            <a:spAutoFit/>
          </a:bodyPr>
          <a:lstStyle/>
          <a:p>
            <a:pPr algn="ctr"/>
            <a:r>
              <a:rPr lang="ru-RU" b="1" dirty="0">
                <a:solidFill>
                  <a:srgbClr val="002060"/>
                </a:solidFill>
              </a:rPr>
              <a:t>Мин а5ам </a:t>
            </a:r>
            <a:r>
              <a:rPr lang="ru-RU" b="1" dirty="0" err="1">
                <a:solidFill>
                  <a:srgbClr val="002060"/>
                </a:solidFill>
              </a:rPr>
              <a:t>Күүстээх</a:t>
            </a:r>
            <a:r>
              <a:rPr lang="ru-RU" b="1" dirty="0">
                <a:solidFill>
                  <a:srgbClr val="002060"/>
                </a:solidFill>
              </a:rPr>
              <a:t> Ба</a:t>
            </a:r>
            <a:r>
              <a:rPr lang="en-US" b="1" dirty="0">
                <a:solidFill>
                  <a:srgbClr val="002060"/>
                </a:solidFill>
              </a:rPr>
              <a:t>h</a:t>
            </a:r>
            <a:r>
              <a:rPr lang="ru-RU" b="1" dirty="0" err="1">
                <a:solidFill>
                  <a:srgbClr val="002060"/>
                </a:solidFill>
              </a:rPr>
              <a:t>ыыны</a:t>
            </a:r>
            <a:r>
              <a:rPr lang="ru-RU" b="1" dirty="0">
                <a:solidFill>
                  <a:srgbClr val="002060"/>
                </a:solidFill>
              </a:rPr>
              <a:t> </a:t>
            </a:r>
            <a:r>
              <a:rPr lang="ru-RU" b="1" dirty="0" err="1">
                <a:solidFill>
                  <a:srgbClr val="002060"/>
                </a:solidFill>
              </a:rPr>
              <a:t>кытары</a:t>
            </a:r>
            <a:r>
              <a:rPr lang="ru-RU" b="1" dirty="0">
                <a:solidFill>
                  <a:srgbClr val="002060"/>
                </a:solidFill>
              </a:rPr>
              <a:t> </a:t>
            </a:r>
            <a:r>
              <a:rPr lang="ru-RU" b="1" dirty="0" err="1">
                <a:solidFill>
                  <a:srgbClr val="002060"/>
                </a:solidFill>
              </a:rPr>
              <a:t>бииргэ</a:t>
            </a:r>
            <a:r>
              <a:rPr lang="ru-RU" b="1" dirty="0">
                <a:solidFill>
                  <a:srgbClr val="002060"/>
                </a:solidFill>
              </a:rPr>
              <a:t> </a:t>
            </a:r>
            <a:r>
              <a:rPr lang="ru-RU" b="1" dirty="0" err="1">
                <a:solidFill>
                  <a:srgbClr val="002060"/>
                </a:solidFill>
              </a:rPr>
              <a:t>үлэлээбит</a:t>
            </a:r>
            <a:r>
              <a:rPr lang="ru-RU" b="1" dirty="0">
                <a:solidFill>
                  <a:srgbClr val="002060"/>
                </a:solidFill>
              </a:rPr>
              <a:t>. </a:t>
            </a:r>
            <a:r>
              <a:rPr lang="ru-RU" b="1" dirty="0" err="1">
                <a:solidFill>
                  <a:srgbClr val="002060"/>
                </a:solidFill>
              </a:rPr>
              <a:t>Сытыары</a:t>
            </a:r>
            <a:r>
              <a:rPr lang="ru-RU" b="1" dirty="0">
                <a:solidFill>
                  <a:srgbClr val="002060"/>
                </a:solidFill>
              </a:rPr>
              <a:t> сымна5ас </a:t>
            </a:r>
            <a:r>
              <a:rPr lang="ru-RU" b="1" dirty="0" err="1">
                <a:solidFill>
                  <a:srgbClr val="002060"/>
                </a:solidFill>
              </a:rPr>
              <a:t>майгылаах</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эбит</a:t>
            </a:r>
            <a:r>
              <a:rPr lang="ru-RU" b="1" dirty="0">
                <a:solidFill>
                  <a:srgbClr val="002060"/>
                </a:solidFill>
              </a:rPr>
              <a:t>. </a:t>
            </a:r>
            <a:r>
              <a:rPr lang="ru-RU" b="1" dirty="0" err="1">
                <a:solidFill>
                  <a:srgbClr val="002060"/>
                </a:solidFill>
              </a:rPr>
              <a:t>Арай</a:t>
            </a:r>
            <a:r>
              <a:rPr lang="ru-RU" b="1" dirty="0">
                <a:solidFill>
                  <a:srgbClr val="002060"/>
                </a:solidFill>
              </a:rPr>
              <a:t> </a:t>
            </a:r>
            <a:r>
              <a:rPr lang="ru-RU" b="1" dirty="0" err="1">
                <a:solidFill>
                  <a:srgbClr val="002060"/>
                </a:solidFill>
              </a:rPr>
              <a:t>биирдэ</a:t>
            </a:r>
            <a:r>
              <a:rPr lang="ru-RU" b="1" dirty="0">
                <a:solidFill>
                  <a:srgbClr val="002060"/>
                </a:solidFill>
              </a:rPr>
              <a:t>, </a:t>
            </a:r>
            <a:r>
              <a:rPr lang="ru-RU" b="1" dirty="0" err="1">
                <a:solidFill>
                  <a:srgbClr val="002060"/>
                </a:solidFill>
              </a:rPr>
              <a:t>арыыттан</a:t>
            </a:r>
            <a:r>
              <a:rPr lang="ru-RU" b="1" dirty="0">
                <a:solidFill>
                  <a:srgbClr val="002060"/>
                </a:solidFill>
              </a:rPr>
              <a:t>  </a:t>
            </a:r>
            <a:r>
              <a:rPr lang="ru-RU" b="1" dirty="0" err="1">
                <a:solidFill>
                  <a:srgbClr val="002060"/>
                </a:solidFill>
              </a:rPr>
              <a:t>сүө</a:t>
            </a:r>
            <a:r>
              <a:rPr lang="en-US" b="1" dirty="0">
                <a:solidFill>
                  <a:srgbClr val="002060"/>
                </a:solidFill>
              </a:rPr>
              <a:t>h</a:t>
            </a:r>
            <a:r>
              <a:rPr lang="ru-RU" b="1" dirty="0" err="1">
                <a:solidFill>
                  <a:srgbClr val="002060"/>
                </a:solidFill>
              </a:rPr>
              <a:t>үнү</a:t>
            </a:r>
            <a:r>
              <a:rPr lang="ru-RU" b="1" dirty="0">
                <a:solidFill>
                  <a:srgbClr val="002060"/>
                </a:solidFill>
              </a:rPr>
              <a:t>  та</a:t>
            </a:r>
            <a:r>
              <a:rPr lang="en-US" b="1" dirty="0">
                <a:solidFill>
                  <a:srgbClr val="002060"/>
                </a:solidFill>
              </a:rPr>
              <a:t>h</a:t>
            </a:r>
            <a:r>
              <a:rPr lang="ru-RU" b="1" dirty="0" err="1">
                <a:solidFill>
                  <a:srgbClr val="002060"/>
                </a:solidFill>
              </a:rPr>
              <a:t>ааралларыгар</a:t>
            </a:r>
            <a:r>
              <a:rPr lang="ru-RU" b="1" dirty="0">
                <a:solidFill>
                  <a:srgbClr val="002060"/>
                </a:solidFill>
              </a:rPr>
              <a:t>, </a:t>
            </a:r>
            <a:r>
              <a:rPr lang="ru-RU" b="1" dirty="0" err="1">
                <a:solidFill>
                  <a:srgbClr val="002060"/>
                </a:solidFill>
              </a:rPr>
              <a:t>оночолоро</a:t>
            </a:r>
            <a:r>
              <a:rPr lang="ru-RU" b="1" dirty="0">
                <a:solidFill>
                  <a:srgbClr val="002060"/>
                </a:solidFill>
              </a:rPr>
              <a:t> </a:t>
            </a:r>
            <a:r>
              <a:rPr lang="ru-RU" b="1" dirty="0" err="1">
                <a:solidFill>
                  <a:srgbClr val="002060"/>
                </a:solidFill>
              </a:rPr>
              <a:t>тэстэн</a:t>
            </a:r>
            <a:r>
              <a:rPr lang="ru-RU" b="1" dirty="0">
                <a:solidFill>
                  <a:srgbClr val="002060"/>
                </a:solidFill>
              </a:rPr>
              <a:t> </a:t>
            </a:r>
            <a:r>
              <a:rPr lang="ru-RU" b="1" dirty="0" err="1">
                <a:solidFill>
                  <a:srgbClr val="002060"/>
                </a:solidFill>
              </a:rPr>
              <a:t>хаалбыт</a:t>
            </a:r>
            <a:r>
              <a:rPr lang="ru-RU" b="1" dirty="0">
                <a:solidFill>
                  <a:srgbClr val="002060"/>
                </a:solidFill>
              </a:rPr>
              <a:t>, </a:t>
            </a:r>
            <a:r>
              <a:rPr lang="ru-RU" b="1" dirty="0" err="1">
                <a:solidFill>
                  <a:srgbClr val="002060"/>
                </a:solidFill>
              </a:rPr>
              <a:t>ыксал</a:t>
            </a:r>
            <a:r>
              <a:rPr lang="ru-RU" b="1" dirty="0">
                <a:solidFill>
                  <a:srgbClr val="002060"/>
                </a:solidFill>
              </a:rPr>
              <a:t> </a:t>
            </a:r>
            <a:r>
              <a:rPr lang="ru-RU" b="1" dirty="0" err="1">
                <a:solidFill>
                  <a:srgbClr val="002060"/>
                </a:solidFill>
              </a:rPr>
              <a:t>буолбут</a:t>
            </a:r>
            <a:r>
              <a:rPr lang="ru-RU" b="1" dirty="0">
                <a:solidFill>
                  <a:srgbClr val="002060"/>
                </a:solidFill>
              </a:rPr>
              <a:t>. </a:t>
            </a:r>
            <a:r>
              <a:rPr lang="ru-RU" b="1" dirty="0" err="1">
                <a:solidFill>
                  <a:srgbClr val="002060"/>
                </a:solidFill>
              </a:rPr>
              <a:t>Сүө</a:t>
            </a:r>
            <a:r>
              <a:rPr lang="en-US" b="1" dirty="0">
                <a:solidFill>
                  <a:srgbClr val="002060"/>
                </a:solidFill>
              </a:rPr>
              <a:t>h</a:t>
            </a:r>
            <a:r>
              <a:rPr lang="ru-RU" b="1" dirty="0" err="1">
                <a:solidFill>
                  <a:srgbClr val="002060"/>
                </a:solidFill>
              </a:rPr>
              <a:t>үлэрин</a:t>
            </a:r>
            <a:r>
              <a:rPr lang="ru-RU" b="1" dirty="0">
                <a:solidFill>
                  <a:srgbClr val="002060"/>
                </a:solidFill>
              </a:rPr>
              <a:t> </a:t>
            </a:r>
            <a:r>
              <a:rPr lang="ru-RU" b="1" dirty="0" err="1">
                <a:solidFill>
                  <a:srgbClr val="002060"/>
                </a:solidFill>
              </a:rPr>
              <a:t>үүрэ</a:t>
            </a:r>
            <a:r>
              <a:rPr lang="ru-RU" b="1" dirty="0">
                <a:solidFill>
                  <a:srgbClr val="002060"/>
                </a:solidFill>
              </a:rPr>
              <a:t> </a:t>
            </a:r>
            <a:r>
              <a:rPr lang="ru-RU" b="1" dirty="0" err="1">
                <a:solidFill>
                  <a:srgbClr val="002060"/>
                </a:solidFill>
              </a:rPr>
              <a:t>сатыыллар</a:t>
            </a:r>
            <a:r>
              <a:rPr lang="ru-RU" b="1" dirty="0">
                <a:solidFill>
                  <a:srgbClr val="002060"/>
                </a:solidFill>
              </a:rPr>
              <a:t> ү</a:t>
            </a:r>
            <a:r>
              <a:rPr lang="en-US" b="1" dirty="0">
                <a:solidFill>
                  <a:srgbClr val="002060"/>
                </a:solidFill>
              </a:rPr>
              <a:t>h</a:t>
            </a:r>
            <a:r>
              <a:rPr lang="ru-RU" b="1" dirty="0">
                <a:solidFill>
                  <a:srgbClr val="002060"/>
                </a:solidFill>
              </a:rPr>
              <a:t>ү да, </a:t>
            </a:r>
            <a:r>
              <a:rPr lang="ru-RU" b="1" dirty="0" err="1">
                <a:solidFill>
                  <a:srgbClr val="002060"/>
                </a:solidFill>
              </a:rPr>
              <a:t>куттанан</a:t>
            </a:r>
            <a:r>
              <a:rPr lang="ru-RU" b="1" dirty="0">
                <a:solidFill>
                  <a:srgbClr val="002060"/>
                </a:solidFill>
              </a:rPr>
              <a:t> </a:t>
            </a:r>
            <a:r>
              <a:rPr lang="ru-RU" b="1" dirty="0" err="1">
                <a:solidFill>
                  <a:srgbClr val="002060"/>
                </a:solidFill>
              </a:rPr>
              <a:t>ууга</a:t>
            </a:r>
            <a:r>
              <a:rPr lang="ru-RU" b="1" dirty="0">
                <a:solidFill>
                  <a:srgbClr val="002060"/>
                </a:solidFill>
              </a:rPr>
              <a:t> </a:t>
            </a:r>
            <a:r>
              <a:rPr lang="ru-RU" b="1" dirty="0" err="1">
                <a:solidFill>
                  <a:srgbClr val="002060"/>
                </a:solidFill>
              </a:rPr>
              <a:t>олох</a:t>
            </a:r>
            <a:r>
              <a:rPr lang="ru-RU" b="1" dirty="0">
                <a:solidFill>
                  <a:srgbClr val="002060"/>
                </a:solidFill>
              </a:rPr>
              <a:t> </a:t>
            </a:r>
            <a:r>
              <a:rPr lang="ru-RU" b="1" dirty="0" err="1">
                <a:solidFill>
                  <a:srgbClr val="002060"/>
                </a:solidFill>
              </a:rPr>
              <a:t>түспэттэр</a:t>
            </a:r>
            <a:r>
              <a:rPr lang="ru-RU" b="1" dirty="0">
                <a:solidFill>
                  <a:srgbClr val="002060"/>
                </a:solidFill>
              </a:rPr>
              <a:t> </a:t>
            </a:r>
            <a:r>
              <a:rPr lang="ru-RU" b="1" dirty="0" err="1">
                <a:solidFill>
                  <a:srgbClr val="002060"/>
                </a:solidFill>
              </a:rPr>
              <a:t>эбит</a:t>
            </a:r>
            <a:r>
              <a:rPr lang="ru-RU" b="1" dirty="0">
                <a:solidFill>
                  <a:srgbClr val="002060"/>
                </a:solidFill>
              </a:rPr>
              <a:t>. Ба</a:t>
            </a:r>
            <a:r>
              <a:rPr lang="en-US" b="1" dirty="0">
                <a:solidFill>
                  <a:srgbClr val="002060"/>
                </a:solidFill>
              </a:rPr>
              <a:t>h</a:t>
            </a:r>
            <a:r>
              <a:rPr lang="ru-RU" b="1" dirty="0" err="1">
                <a:solidFill>
                  <a:srgbClr val="002060"/>
                </a:solidFill>
              </a:rPr>
              <a:t>ыы</a:t>
            </a:r>
            <a:r>
              <a:rPr lang="ru-RU" b="1" dirty="0">
                <a:solidFill>
                  <a:srgbClr val="002060"/>
                </a:solidFill>
              </a:rPr>
              <a:t> </a:t>
            </a:r>
            <a:r>
              <a:rPr lang="ru-RU" b="1" dirty="0" err="1">
                <a:solidFill>
                  <a:srgbClr val="002060"/>
                </a:solidFill>
              </a:rPr>
              <a:t>ыксаан</a:t>
            </a:r>
            <a:r>
              <a:rPr lang="ru-RU" b="1" dirty="0">
                <a:solidFill>
                  <a:srgbClr val="002060"/>
                </a:solidFill>
              </a:rPr>
              <a:t> </a:t>
            </a:r>
            <a:r>
              <a:rPr lang="ru-RU" b="1" dirty="0" err="1">
                <a:solidFill>
                  <a:srgbClr val="002060"/>
                </a:solidFill>
              </a:rPr>
              <a:t>анар</a:t>
            </a:r>
            <a:r>
              <a:rPr lang="ru-RU" b="1" dirty="0">
                <a:solidFill>
                  <a:srgbClr val="002060"/>
                </a:solidFill>
              </a:rPr>
              <a:t> </a:t>
            </a:r>
            <a:r>
              <a:rPr lang="ru-RU" b="1" dirty="0" err="1">
                <a:solidFill>
                  <a:srgbClr val="002060"/>
                </a:solidFill>
              </a:rPr>
              <a:t>кырыы</a:t>
            </a:r>
            <a:r>
              <a:rPr lang="ru-RU" b="1" dirty="0">
                <a:solidFill>
                  <a:srgbClr val="002060"/>
                </a:solidFill>
              </a:rPr>
              <a:t> </a:t>
            </a:r>
            <a:r>
              <a:rPr lang="ru-RU" b="1" dirty="0" err="1">
                <a:solidFill>
                  <a:srgbClr val="002060"/>
                </a:solidFill>
              </a:rPr>
              <a:t>ыла-ыла</a:t>
            </a:r>
            <a:r>
              <a:rPr lang="ru-RU" b="1" dirty="0">
                <a:solidFill>
                  <a:srgbClr val="002060"/>
                </a:solidFill>
              </a:rPr>
              <a:t> </a:t>
            </a:r>
            <a:r>
              <a:rPr lang="ru-RU" b="1" dirty="0" err="1">
                <a:solidFill>
                  <a:srgbClr val="002060"/>
                </a:solidFill>
              </a:rPr>
              <a:t>тамнаталаабыт</a:t>
            </a:r>
            <a:r>
              <a:rPr lang="ru-RU" b="1" dirty="0">
                <a:solidFill>
                  <a:srgbClr val="002060"/>
                </a:solidFill>
              </a:rPr>
              <a:t>, </a:t>
            </a:r>
            <a:r>
              <a:rPr lang="ru-RU" b="1" dirty="0" err="1">
                <a:solidFill>
                  <a:srgbClr val="002060"/>
                </a:solidFill>
              </a:rPr>
              <a:t>онон</a:t>
            </a:r>
            <a:r>
              <a:rPr lang="ru-RU" b="1" dirty="0">
                <a:solidFill>
                  <a:srgbClr val="002060"/>
                </a:solidFill>
              </a:rPr>
              <a:t> </a:t>
            </a:r>
            <a:r>
              <a:rPr lang="ru-RU" b="1" dirty="0" err="1">
                <a:solidFill>
                  <a:srgbClr val="002060"/>
                </a:solidFill>
              </a:rPr>
              <a:t>тыыннаах</a:t>
            </a:r>
            <a:r>
              <a:rPr lang="ru-RU" b="1" dirty="0">
                <a:solidFill>
                  <a:srgbClr val="002060"/>
                </a:solidFill>
              </a:rPr>
              <a:t> </a:t>
            </a:r>
            <a:r>
              <a:rPr lang="ru-RU" b="1" dirty="0" err="1">
                <a:solidFill>
                  <a:srgbClr val="002060"/>
                </a:solidFill>
              </a:rPr>
              <a:t>хаалбыттар</a:t>
            </a:r>
            <a:r>
              <a:rPr lang="ru-RU" b="1" dirty="0">
                <a:solidFill>
                  <a:srgbClr val="002060"/>
                </a:solidFill>
              </a:rPr>
              <a:t> </a:t>
            </a:r>
            <a:endParaRPr lang="ru-RU" b="1" i="1" dirty="0">
              <a:solidFill>
                <a:srgbClr val="002060"/>
              </a:solidFill>
            </a:endParaRPr>
          </a:p>
          <a:p>
            <a:pPr algn="ctr"/>
            <a:r>
              <a:rPr lang="ru-RU" b="1" dirty="0">
                <a:solidFill>
                  <a:srgbClr val="002060"/>
                </a:solidFill>
              </a:rPr>
              <a:t>    </a:t>
            </a:r>
            <a:r>
              <a:rPr lang="ru-RU" b="1" dirty="0" err="1">
                <a:solidFill>
                  <a:srgbClr val="002060"/>
                </a:solidFill>
              </a:rPr>
              <a:t>Кытаанах</a:t>
            </a:r>
            <a:r>
              <a:rPr lang="ru-RU" b="1" dirty="0">
                <a:solidFill>
                  <a:srgbClr val="002060"/>
                </a:solidFill>
              </a:rPr>
              <a:t> улэ5э </a:t>
            </a:r>
            <a:r>
              <a:rPr lang="ru-RU" b="1" dirty="0" err="1">
                <a:solidFill>
                  <a:srgbClr val="002060"/>
                </a:solidFill>
              </a:rPr>
              <a:t>барытыгар</a:t>
            </a:r>
            <a:r>
              <a:rPr lang="ru-RU" b="1" dirty="0">
                <a:solidFill>
                  <a:srgbClr val="002060"/>
                </a:solidFill>
              </a:rPr>
              <a:t> </a:t>
            </a:r>
            <a:r>
              <a:rPr lang="ru-RU" b="1" dirty="0" err="1">
                <a:solidFill>
                  <a:srgbClr val="002060"/>
                </a:solidFill>
              </a:rPr>
              <a:t>кини</a:t>
            </a:r>
            <a:r>
              <a:rPr lang="ru-RU" b="1" dirty="0">
                <a:solidFill>
                  <a:srgbClr val="002060"/>
                </a:solidFill>
              </a:rPr>
              <a:t> </a:t>
            </a:r>
            <a:r>
              <a:rPr lang="ru-RU" b="1" dirty="0" err="1">
                <a:solidFill>
                  <a:srgbClr val="002060"/>
                </a:solidFill>
              </a:rPr>
              <a:t>сылдьара</a:t>
            </a:r>
            <a:r>
              <a:rPr lang="ru-RU" b="1" dirty="0">
                <a:solidFill>
                  <a:srgbClr val="002060"/>
                </a:solidFill>
              </a:rPr>
              <a:t>, </a:t>
            </a:r>
            <a:r>
              <a:rPr lang="ru-RU" b="1" dirty="0" err="1">
                <a:solidFill>
                  <a:srgbClr val="002060"/>
                </a:solidFill>
              </a:rPr>
              <a:t>биригэдьиирдиирэ</a:t>
            </a:r>
            <a:r>
              <a:rPr lang="ru-RU" b="1" dirty="0">
                <a:solidFill>
                  <a:srgbClr val="002060"/>
                </a:solidFill>
              </a:rPr>
              <a:t>, </a:t>
            </a:r>
            <a:r>
              <a:rPr lang="ru-RU" b="1" dirty="0" err="1">
                <a:solidFill>
                  <a:srgbClr val="002060"/>
                </a:solidFill>
              </a:rPr>
              <a:t>тылын</a:t>
            </a:r>
            <a:r>
              <a:rPr lang="ru-RU" b="1" dirty="0">
                <a:solidFill>
                  <a:srgbClr val="002060"/>
                </a:solidFill>
              </a:rPr>
              <a:t> </a:t>
            </a:r>
            <a:r>
              <a:rPr lang="ru-RU" b="1" dirty="0" err="1">
                <a:solidFill>
                  <a:srgbClr val="002060"/>
                </a:solidFill>
              </a:rPr>
              <a:t>ылыннарар</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этэ</a:t>
            </a:r>
            <a:r>
              <a:rPr lang="ru-RU" b="1" dirty="0">
                <a:solidFill>
                  <a:srgbClr val="002060"/>
                </a:solidFill>
              </a:rPr>
              <a:t>. </a:t>
            </a:r>
            <a:endParaRPr lang="ru-RU" b="1" i="1" dirty="0">
              <a:solidFill>
                <a:srgbClr val="002060"/>
              </a:solidFill>
            </a:endParaRPr>
          </a:p>
        </p:txBody>
      </p:sp>
      <p:sp>
        <p:nvSpPr>
          <p:cNvPr id="5" name="Прямоугольник 4"/>
          <p:cNvSpPr/>
          <p:nvPr/>
        </p:nvSpPr>
        <p:spPr>
          <a:xfrm>
            <a:off x="2123728" y="188640"/>
            <a:ext cx="7200800" cy="830997"/>
          </a:xfrm>
          <a:prstGeom prst="rect">
            <a:avLst/>
          </a:prstGeom>
        </p:spPr>
        <p:txBody>
          <a:bodyPr wrap="square">
            <a:spAutoFit/>
          </a:bodyPr>
          <a:lstStyle/>
          <a:p>
            <a:r>
              <a:rPr lang="ru-RU" sz="2400" b="1" dirty="0">
                <a:solidFill>
                  <a:srgbClr val="002060"/>
                </a:solidFill>
              </a:rPr>
              <a:t>Кононов Дмитрий Дмитриевич (1929-2009),</a:t>
            </a:r>
          </a:p>
          <a:p>
            <a:pPr algn="ctr"/>
            <a:r>
              <a:rPr lang="ru-RU" sz="2400" b="1" dirty="0">
                <a:solidFill>
                  <a:srgbClr val="002060"/>
                </a:solidFill>
              </a:rPr>
              <a:t>82 </a:t>
            </a:r>
            <a:r>
              <a:rPr lang="ru-RU" sz="2400" b="1" dirty="0" err="1">
                <a:solidFill>
                  <a:srgbClr val="002060"/>
                </a:solidFill>
              </a:rPr>
              <a:t>саастаах</a:t>
            </a:r>
            <a:endParaRPr lang="ru-RU" sz="2400" b="1" dirty="0">
              <a:solidFill>
                <a:srgbClr val="002060"/>
              </a:solidFill>
            </a:endParaRPr>
          </a:p>
        </p:txBody>
      </p:sp>
    </p:spTree>
    <p:extLst>
      <p:ext uri="{BB962C8B-B14F-4D97-AF65-F5344CB8AC3E}">
        <p14:creationId xmlns:p14="http://schemas.microsoft.com/office/powerpoint/2010/main" val="1385164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381" t="5498" r="16197" b="43253"/>
          <a:stretch/>
        </p:blipFill>
        <p:spPr bwMode="auto">
          <a:xfrm>
            <a:off x="583150" y="1513317"/>
            <a:ext cx="2548185"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64274" y="116632"/>
            <a:ext cx="8179726" cy="1200329"/>
          </a:xfrm>
          <a:prstGeom prst="rect">
            <a:avLst/>
          </a:prstGeom>
        </p:spPr>
        <p:txBody>
          <a:bodyPr wrap="square">
            <a:spAutoFit/>
          </a:bodyPr>
          <a:lstStyle/>
          <a:p>
            <a:pPr algn="ctr"/>
            <a:r>
              <a:rPr lang="ru-RU" sz="2400" b="1" dirty="0">
                <a:solidFill>
                  <a:srgbClr val="002060"/>
                </a:solidFill>
              </a:rPr>
              <a:t>ССРС, РСФСР, Саха АССР </a:t>
            </a:r>
            <a:r>
              <a:rPr lang="ru-RU" sz="2400" b="1" dirty="0" err="1">
                <a:solidFill>
                  <a:srgbClr val="002060"/>
                </a:solidFill>
              </a:rPr>
              <a:t>спордун</a:t>
            </a:r>
            <a:r>
              <a:rPr lang="ru-RU" sz="2400" b="1" dirty="0">
                <a:solidFill>
                  <a:srgbClr val="002060"/>
                </a:solidFill>
              </a:rPr>
              <a:t> </a:t>
            </a:r>
            <a:r>
              <a:rPr lang="ru-RU" sz="2400" b="1" dirty="0" err="1">
                <a:solidFill>
                  <a:srgbClr val="002060"/>
                </a:solidFill>
              </a:rPr>
              <a:t>маастара</a:t>
            </a:r>
            <a:r>
              <a:rPr lang="ru-RU" sz="2400" b="1" dirty="0">
                <a:solidFill>
                  <a:srgbClr val="002060"/>
                </a:solidFill>
              </a:rPr>
              <a:t>, </a:t>
            </a:r>
          </a:p>
          <a:p>
            <a:pPr algn="ctr"/>
            <a:r>
              <a:rPr lang="ru-RU" sz="2400" b="1" dirty="0">
                <a:solidFill>
                  <a:srgbClr val="002060"/>
                </a:solidFill>
              </a:rPr>
              <a:t>Саха АССР </a:t>
            </a:r>
            <a:r>
              <a:rPr lang="ru-RU" sz="2400" b="1" dirty="0" err="1">
                <a:solidFill>
                  <a:srgbClr val="002060"/>
                </a:solidFill>
              </a:rPr>
              <a:t>култууратын</a:t>
            </a:r>
            <a:r>
              <a:rPr lang="ru-RU" sz="2400" b="1" dirty="0">
                <a:solidFill>
                  <a:srgbClr val="002060"/>
                </a:solidFill>
              </a:rPr>
              <a:t> </a:t>
            </a:r>
            <a:r>
              <a:rPr lang="ru-RU" sz="2400" b="1" dirty="0" err="1">
                <a:solidFill>
                  <a:srgbClr val="002060"/>
                </a:solidFill>
              </a:rPr>
              <a:t>үтүөлээх</a:t>
            </a:r>
            <a:r>
              <a:rPr lang="ru-RU" sz="2400" b="1" dirty="0">
                <a:solidFill>
                  <a:srgbClr val="002060"/>
                </a:solidFill>
              </a:rPr>
              <a:t> </a:t>
            </a:r>
            <a:r>
              <a:rPr lang="ru-RU" sz="2400" b="1" dirty="0" err="1">
                <a:solidFill>
                  <a:srgbClr val="002060"/>
                </a:solidFill>
              </a:rPr>
              <a:t>үлэһитэ</a:t>
            </a:r>
            <a:r>
              <a:rPr lang="ru-RU" sz="2400" b="1" dirty="0">
                <a:solidFill>
                  <a:srgbClr val="002060"/>
                </a:solidFill>
              </a:rPr>
              <a:t> </a:t>
            </a:r>
          </a:p>
          <a:p>
            <a:pPr algn="ctr"/>
            <a:r>
              <a:rPr lang="ru-RU" sz="2400" b="1" dirty="0">
                <a:solidFill>
                  <a:srgbClr val="002060"/>
                </a:solidFill>
              </a:rPr>
              <a:t>Илья Петрович Кондратьев </a:t>
            </a:r>
          </a:p>
        </p:txBody>
      </p:sp>
      <p:sp>
        <p:nvSpPr>
          <p:cNvPr id="5" name="Прямоугольник 4"/>
          <p:cNvSpPr/>
          <p:nvPr/>
        </p:nvSpPr>
        <p:spPr>
          <a:xfrm>
            <a:off x="3419872" y="1628800"/>
            <a:ext cx="5328592" cy="3477875"/>
          </a:xfrm>
          <a:prstGeom prst="rect">
            <a:avLst/>
          </a:prstGeom>
          <a:solidFill>
            <a:schemeClr val="accent5">
              <a:lumMod val="40000"/>
              <a:lumOff val="60000"/>
            </a:schemeClr>
          </a:solidFill>
        </p:spPr>
        <p:txBody>
          <a:bodyPr wrap="square">
            <a:spAutoFit/>
          </a:bodyPr>
          <a:lstStyle/>
          <a:p>
            <a:pPr algn="ctr"/>
            <a:r>
              <a:rPr lang="ru-RU" sz="2000" b="1" dirty="0">
                <a:solidFill>
                  <a:srgbClr val="002060"/>
                </a:solidFill>
              </a:rPr>
              <a:t>1954 </a:t>
            </a:r>
            <a:r>
              <a:rPr lang="ru-RU" sz="2000" b="1" dirty="0" err="1">
                <a:solidFill>
                  <a:srgbClr val="002060"/>
                </a:solidFill>
              </a:rPr>
              <a:t>сыллаахха</a:t>
            </a:r>
            <a:r>
              <a:rPr lang="ru-RU" sz="2000" b="1" dirty="0">
                <a:solidFill>
                  <a:srgbClr val="002060"/>
                </a:solidFill>
              </a:rPr>
              <a:t> </a:t>
            </a:r>
            <a:r>
              <a:rPr lang="ru-RU" sz="2000" b="1" dirty="0" err="1">
                <a:solidFill>
                  <a:srgbClr val="002060"/>
                </a:solidFill>
              </a:rPr>
              <a:t>Ханалас</a:t>
            </a:r>
            <a:r>
              <a:rPr lang="ru-RU" sz="2000" b="1" dirty="0">
                <a:solidFill>
                  <a:srgbClr val="002060"/>
                </a:solidFill>
              </a:rPr>
              <a:t> </a:t>
            </a:r>
            <a:r>
              <a:rPr lang="ru-RU" sz="2000" b="1" dirty="0" err="1">
                <a:solidFill>
                  <a:srgbClr val="002060"/>
                </a:solidFill>
              </a:rPr>
              <a:t>биир</a:t>
            </a:r>
            <a:r>
              <a:rPr lang="ru-RU" sz="2000" b="1" dirty="0">
                <a:solidFill>
                  <a:srgbClr val="002060"/>
                </a:solidFill>
              </a:rPr>
              <a:t> </a:t>
            </a:r>
            <a:r>
              <a:rPr lang="ru-RU" sz="2000" b="1" dirty="0" err="1">
                <a:solidFill>
                  <a:srgbClr val="002060"/>
                </a:solidFill>
              </a:rPr>
              <a:t>чулуу</a:t>
            </a:r>
            <a:r>
              <a:rPr lang="ru-RU" sz="2000" b="1" dirty="0">
                <a:solidFill>
                  <a:srgbClr val="002060"/>
                </a:solidFill>
              </a:rPr>
              <a:t> </a:t>
            </a:r>
            <a:r>
              <a:rPr lang="ru-RU" sz="2000" b="1" dirty="0" err="1">
                <a:solidFill>
                  <a:srgbClr val="002060"/>
                </a:solidFill>
              </a:rPr>
              <a:t>бөҕөһө</a:t>
            </a:r>
            <a:r>
              <a:rPr lang="ru-RU" sz="2000" b="1" dirty="0">
                <a:solidFill>
                  <a:srgbClr val="002060"/>
                </a:solidFill>
              </a:rPr>
              <a:t> Илья Кондратьев </a:t>
            </a:r>
            <a:r>
              <a:rPr lang="ru-RU" sz="2000" b="1" dirty="0" err="1">
                <a:solidFill>
                  <a:srgbClr val="002060"/>
                </a:solidFill>
              </a:rPr>
              <a:t>хапсаҕайда</a:t>
            </a:r>
            <a:r>
              <a:rPr lang="en-US" sz="2000" b="1" dirty="0">
                <a:solidFill>
                  <a:srgbClr val="002060"/>
                </a:solidFill>
              </a:rPr>
              <a:t>h</a:t>
            </a:r>
            <a:r>
              <a:rPr lang="ru-RU" sz="2000" b="1" dirty="0">
                <a:solidFill>
                  <a:srgbClr val="002060"/>
                </a:solidFill>
              </a:rPr>
              <a:t>ан </a:t>
            </a:r>
            <a:r>
              <a:rPr lang="ru-RU" sz="2000" b="1" dirty="0" err="1">
                <a:solidFill>
                  <a:srgbClr val="002060"/>
                </a:solidFill>
              </a:rPr>
              <a:t>тустууга</a:t>
            </a:r>
            <a:r>
              <a:rPr lang="ru-RU" sz="2000" b="1" dirty="0">
                <a:solidFill>
                  <a:srgbClr val="002060"/>
                </a:solidFill>
              </a:rPr>
              <a:t> республика </a:t>
            </a:r>
            <a:r>
              <a:rPr lang="ru-RU" sz="2000" b="1" dirty="0" err="1">
                <a:solidFill>
                  <a:srgbClr val="002060"/>
                </a:solidFill>
              </a:rPr>
              <a:t>чөмпүйүөнэ</a:t>
            </a:r>
            <a:r>
              <a:rPr lang="ru-RU" sz="2000" b="1" dirty="0">
                <a:solidFill>
                  <a:srgbClr val="002060"/>
                </a:solidFill>
              </a:rPr>
              <a:t> </a:t>
            </a:r>
            <a:r>
              <a:rPr lang="ru-RU" sz="2000" b="1" dirty="0" err="1">
                <a:solidFill>
                  <a:srgbClr val="002060"/>
                </a:solidFill>
              </a:rPr>
              <a:t>буолбута</a:t>
            </a:r>
            <a:r>
              <a:rPr lang="ru-RU" sz="2000" b="1" dirty="0">
                <a:solidFill>
                  <a:srgbClr val="002060"/>
                </a:solidFill>
              </a:rPr>
              <a:t>. </a:t>
            </a:r>
            <a:r>
              <a:rPr lang="ru-RU" sz="2000" b="1" dirty="0" err="1">
                <a:solidFill>
                  <a:srgbClr val="002060"/>
                </a:solidFill>
              </a:rPr>
              <a:t>Ол</a:t>
            </a:r>
            <a:r>
              <a:rPr lang="ru-RU" sz="2000" b="1" dirty="0">
                <a:solidFill>
                  <a:srgbClr val="002060"/>
                </a:solidFill>
              </a:rPr>
              <a:t> </a:t>
            </a:r>
            <a:r>
              <a:rPr lang="ru-RU" sz="2000" b="1" dirty="0" err="1">
                <a:solidFill>
                  <a:srgbClr val="002060"/>
                </a:solidFill>
              </a:rPr>
              <a:t>сайын</a:t>
            </a:r>
            <a:r>
              <a:rPr lang="ru-RU" sz="2000" b="1" dirty="0">
                <a:solidFill>
                  <a:srgbClr val="002060"/>
                </a:solidFill>
              </a:rPr>
              <a:t> </a:t>
            </a:r>
            <a:r>
              <a:rPr lang="ru-RU" sz="2000" b="1" dirty="0" err="1">
                <a:solidFill>
                  <a:srgbClr val="002060"/>
                </a:solidFill>
              </a:rPr>
              <a:t>кини</a:t>
            </a:r>
            <a:r>
              <a:rPr lang="ru-RU" sz="2000" b="1" dirty="0">
                <a:solidFill>
                  <a:srgbClr val="002060"/>
                </a:solidFill>
              </a:rPr>
              <a:t> </a:t>
            </a:r>
            <a:r>
              <a:rPr lang="ru-RU" sz="2000" b="1" dirty="0" err="1">
                <a:solidFill>
                  <a:srgbClr val="002060"/>
                </a:solidFill>
              </a:rPr>
              <a:t>Орджоникидзевскай</a:t>
            </a:r>
            <a:r>
              <a:rPr lang="ru-RU" sz="2000" b="1" dirty="0">
                <a:solidFill>
                  <a:srgbClr val="002060"/>
                </a:solidFill>
              </a:rPr>
              <a:t> </a:t>
            </a:r>
            <a:r>
              <a:rPr lang="ru-RU" sz="2000" b="1" dirty="0" err="1">
                <a:solidFill>
                  <a:srgbClr val="002060"/>
                </a:solidFill>
              </a:rPr>
              <a:t>оройуон</a:t>
            </a:r>
            <a:r>
              <a:rPr lang="ru-RU" sz="2000" b="1" dirty="0">
                <a:solidFill>
                  <a:srgbClr val="002060"/>
                </a:solidFill>
              </a:rPr>
              <a:t> </a:t>
            </a:r>
            <a:r>
              <a:rPr lang="ru-RU" sz="2000" b="1" dirty="0" err="1">
                <a:solidFill>
                  <a:srgbClr val="002060"/>
                </a:solidFill>
              </a:rPr>
              <a:t>нэ</a:t>
            </a:r>
            <a:r>
              <a:rPr lang="en-US" sz="2000" b="1" dirty="0">
                <a:solidFill>
                  <a:srgbClr val="002060"/>
                </a:solidFill>
              </a:rPr>
              <a:t>h</a:t>
            </a:r>
            <a:r>
              <a:rPr lang="ru-RU" sz="2000" b="1" dirty="0" err="1">
                <a:solidFill>
                  <a:srgbClr val="002060"/>
                </a:solidFill>
              </a:rPr>
              <a:t>илиэктэрин</a:t>
            </a:r>
            <a:r>
              <a:rPr lang="ru-RU" sz="2000" b="1" dirty="0">
                <a:solidFill>
                  <a:srgbClr val="002060"/>
                </a:solidFill>
              </a:rPr>
              <a:t> </a:t>
            </a:r>
            <a:r>
              <a:rPr lang="ru-RU" sz="2000" b="1" dirty="0" err="1">
                <a:solidFill>
                  <a:srgbClr val="002060"/>
                </a:solidFill>
              </a:rPr>
              <a:t>кэрийэн</a:t>
            </a:r>
            <a:r>
              <a:rPr lang="ru-RU" sz="2000" b="1" dirty="0">
                <a:solidFill>
                  <a:srgbClr val="002060"/>
                </a:solidFill>
              </a:rPr>
              <a:t> </a:t>
            </a:r>
            <a:r>
              <a:rPr lang="ru-RU" sz="2000" b="1" dirty="0" err="1">
                <a:solidFill>
                  <a:srgbClr val="002060"/>
                </a:solidFill>
              </a:rPr>
              <a:t>хапсаҕайда</a:t>
            </a:r>
            <a:r>
              <a:rPr lang="en-US" sz="2000" b="1" dirty="0">
                <a:solidFill>
                  <a:srgbClr val="002060"/>
                </a:solidFill>
              </a:rPr>
              <a:t>h</a:t>
            </a:r>
            <a:r>
              <a:rPr lang="ru-RU" sz="2000" b="1" dirty="0">
                <a:solidFill>
                  <a:srgbClr val="002060"/>
                </a:solidFill>
              </a:rPr>
              <a:t>ан  </a:t>
            </a:r>
            <a:r>
              <a:rPr lang="ru-RU" sz="2000" b="1" dirty="0" err="1">
                <a:solidFill>
                  <a:srgbClr val="002060"/>
                </a:solidFill>
              </a:rPr>
              <a:t>кыайбыт-хоппут</a:t>
            </a:r>
            <a:r>
              <a:rPr lang="ru-RU" sz="2000" b="1" dirty="0">
                <a:solidFill>
                  <a:srgbClr val="002060"/>
                </a:solidFill>
              </a:rPr>
              <a:t>. «</a:t>
            </a:r>
            <a:r>
              <a:rPr lang="ru-RU" sz="2000" b="1" dirty="0" err="1">
                <a:solidFill>
                  <a:srgbClr val="002060"/>
                </a:solidFill>
              </a:rPr>
              <a:t>Аны</a:t>
            </a:r>
            <a:r>
              <a:rPr lang="ru-RU" sz="2000" b="1" dirty="0">
                <a:solidFill>
                  <a:srgbClr val="002060"/>
                </a:solidFill>
              </a:rPr>
              <a:t> </a:t>
            </a:r>
            <a:r>
              <a:rPr lang="ru-RU" sz="2000" b="1" dirty="0" err="1">
                <a:solidFill>
                  <a:srgbClr val="002060"/>
                </a:solidFill>
              </a:rPr>
              <a:t>дьэ</a:t>
            </a:r>
            <a:r>
              <a:rPr lang="ru-RU" sz="2000" b="1" dirty="0">
                <a:solidFill>
                  <a:srgbClr val="002060"/>
                </a:solidFill>
              </a:rPr>
              <a:t> </a:t>
            </a:r>
            <a:r>
              <a:rPr lang="ru-RU" sz="2000" b="1" dirty="0" err="1">
                <a:solidFill>
                  <a:srgbClr val="002060"/>
                </a:solidFill>
              </a:rPr>
              <a:t>Күүстээх</a:t>
            </a:r>
            <a:r>
              <a:rPr lang="ru-RU" sz="2000" b="1" dirty="0">
                <a:solidFill>
                  <a:srgbClr val="002060"/>
                </a:solidFill>
              </a:rPr>
              <a:t> Ба</a:t>
            </a:r>
            <a:r>
              <a:rPr lang="en-US" sz="2000" b="1" dirty="0">
                <a:solidFill>
                  <a:srgbClr val="002060"/>
                </a:solidFill>
              </a:rPr>
              <a:t>h</a:t>
            </a:r>
            <a:r>
              <a:rPr lang="ru-RU" sz="2000" b="1" dirty="0" err="1">
                <a:solidFill>
                  <a:srgbClr val="002060"/>
                </a:solidFill>
              </a:rPr>
              <a:t>ыыны</a:t>
            </a:r>
            <a:r>
              <a:rPr lang="ru-RU" sz="2000" b="1" dirty="0">
                <a:solidFill>
                  <a:srgbClr val="002060"/>
                </a:solidFill>
              </a:rPr>
              <a:t> </a:t>
            </a:r>
            <a:r>
              <a:rPr lang="ru-RU" sz="2000" b="1" dirty="0" err="1">
                <a:solidFill>
                  <a:srgbClr val="002060"/>
                </a:solidFill>
              </a:rPr>
              <a:t>кытары</a:t>
            </a:r>
            <a:r>
              <a:rPr lang="ru-RU" sz="2000" b="1" dirty="0">
                <a:solidFill>
                  <a:srgbClr val="002060"/>
                </a:solidFill>
              </a:rPr>
              <a:t> </a:t>
            </a:r>
            <a:r>
              <a:rPr lang="ru-RU" sz="2000" b="1" dirty="0" err="1">
                <a:solidFill>
                  <a:srgbClr val="002060"/>
                </a:solidFill>
              </a:rPr>
              <a:t>тустан</a:t>
            </a:r>
            <a:r>
              <a:rPr lang="ru-RU" sz="2000" b="1" dirty="0">
                <a:solidFill>
                  <a:srgbClr val="002060"/>
                </a:solidFill>
              </a:rPr>
              <a:t> </a:t>
            </a:r>
            <a:r>
              <a:rPr lang="ru-RU" sz="2000" b="1" dirty="0" err="1">
                <a:solidFill>
                  <a:srgbClr val="002060"/>
                </a:solidFill>
              </a:rPr>
              <a:t>көрбүт</a:t>
            </a:r>
            <a:r>
              <a:rPr lang="ru-RU" sz="2000" b="1" dirty="0">
                <a:solidFill>
                  <a:srgbClr val="002060"/>
                </a:solidFill>
              </a:rPr>
              <a:t> </a:t>
            </a:r>
            <a:r>
              <a:rPr lang="ru-RU" sz="2000" b="1" dirty="0" err="1">
                <a:solidFill>
                  <a:srgbClr val="002060"/>
                </a:solidFill>
              </a:rPr>
              <a:t>ки</a:t>
            </a:r>
            <a:r>
              <a:rPr lang="en-US" sz="2000" b="1" dirty="0">
                <a:solidFill>
                  <a:srgbClr val="002060"/>
                </a:solidFill>
              </a:rPr>
              <a:t>h</a:t>
            </a:r>
            <a:r>
              <a:rPr lang="ru-RU" sz="2000" b="1" dirty="0">
                <a:solidFill>
                  <a:srgbClr val="002060"/>
                </a:solidFill>
              </a:rPr>
              <a:t>и», - </a:t>
            </a:r>
            <a:r>
              <a:rPr lang="ru-RU" sz="2000" b="1" dirty="0" err="1">
                <a:solidFill>
                  <a:srgbClr val="002060"/>
                </a:solidFill>
              </a:rPr>
              <a:t>диэбитигэр</a:t>
            </a:r>
            <a:r>
              <a:rPr lang="ru-RU" sz="2000" b="1" dirty="0">
                <a:solidFill>
                  <a:srgbClr val="002060"/>
                </a:solidFill>
              </a:rPr>
              <a:t>  </a:t>
            </a:r>
            <a:r>
              <a:rPr lang="ru-RU" sz="2000" b="1" dirty="0" err="1">
                <a:solidFill>
                  <a:srgbClr val="002060"/>
                </a:solidFill>
              </a:rPr>
              <a:t>аҕата</a:t>
            </a:r>
            <a:r>
              <a:rPr lang="ru-RU" sz="2000" b="1" dirty="0">
                <a:solidFill>
                  <a:srgbClr val="002060"/>
                </a:solidFill>
              </a:rPr>
              <a:t> </a:t>
            </a:r>
            <a:r>
              <a:rPr lang="ru-RU" sz="2000" b="1" dirty="0" err="1">
                <a:solidFill>
                  <a:srgbClr val="002060"/>
                </a:solidFill>
              </a:rPr>
              <a:t>оҕонньор</a:t>
            </a:r>
            <a:r>
              <a:rPr lang="ru-RU" sz="2000" b="1" dirty="0">
                <a:solidFill>
                  <a:srgbClr val="002060"/>
                </a:solidFill>
              </a:rPr>
              <a:t> </a:t>
            </a:r>
            <a:r>
              <a:rPr lang="ru-RU" sz="2000" b="1" dirty="0" err="1">
                <a:solidFill>
                  <a:srgbClr val="002060"/>
                </a:solidFill>
              </a:rPr>
              <a:t>бобон</a:t>
            </a:r>
            <a:r>
              <a:rPr lang="ru-RU" sz="2000" b="1" dirty="0">
                <a:solidFill>
                  <a:srgbClr val="002060"/>
                </a:solidFill>
              </a:rPr>
              <a:t> </a:t>
            </a:r>
            <a:r>
              <a:rPr lang="ru-RU" sz="2000" b="1" dirty="0" err="1">
                <a:solidFill>
                  <a:srgbClr val="002060"/>
                </a:solidFill>
              </a:rPr>
              <a:t>кэбиспит</a:t>
            </a:r>
            <a:r>
              <a:rPr lang="ru-RU" sz="2000" b="1" dirty="0">
                <a:solidFill>
                  <a:srgbClr val="002060"/>
                </a:solidFill>
              </a:rPr>
              <a:t>: «</a:t>
            </a:r>
            <a:r>
              <a:rPr lang="ru-RU" sz="2000" b="1" dirty="0" err="1">
                <a:solidFill>
                  <a:srgbClr val="002060"/>
                </a:solidFill>
              </a:rPr>
              <a:t>Оҕонньорго</a:t>
            </a:r>
            <a:r>
              <a:rPr lang="ru-RU" sz="2000" b="1" dirty="0">
                <a:solidFill>
                  <a:srgbClr val="002060"/>
                </a:solidFill>
              </a:rPr>
              <a:t> </a:t>
            </a:r>
            <a:r>
              <a:rPr lang="ru-RU" sz="2000" b="1" dirty="0" err="1">
                <a:solidFill>
                  <a:srgbClr val="002060"/>
                </a:solidFill>
              </a:rPr>
              <a:t>букатын</a:t>
            </a:r>
            <a:r>
              <a:rPr lang="ru-RU" sz="2000" b="1" dirty="0">
                <a:solidFill>
                  <a:srgbClr val="002060"/>
                </a:solidFill>
              </a:rPr>
              <a:t> </a:t>
            </a:r>
            <a:r>
              <a:rPr lang="ru-RU" sz="2000" b="1" dirty="0" err="1">
                <a:solidFill>
                  <a:srgbClr val="002060"/>
                </a:solidFill>
              </a:rPr>
              <a:t>барыма</a:t>
            </a:r>
            <a:r>
              <a:rPr lang="ru-RU" sz="2000" b="1" dirty="0">
                <a:solidFill>
                  <a:srgbClr val="002060"/>
                </a:solidFill>
              </a:rPr>
              <a:t>! </a:t>
            </a:r>
            <a:r>
              <a:rPr lang="ru-RU" sz="2000" b="1" dirty="0" err="1">
                <a:solidFill>
                  <a:srgbClr val="002060"/>
                </a:solidFill>
              </a:rPr>
              <a:t>Кыайыан</a:t>
            </a:r>
            <a:r>
              <a:rPr lang="ru-RU" sz="2000" b="1" dirty="0">
                <a:solidFill>
                  <a:srgbClr val="002060"/>
                </a:solidFill>
              </a:rPr>
              <a:t> </a:t>
            </a:r>
            <a:r>
              <a:rPr lang="ru-RU" sz="2000" b="1" dirty="0" err="1">
                <a:solidFill>
                  <a:srgbClr val="002060"/>
                </a:solidFill>
              </a:rPr>
              <a:t>суоҕа</a:t>
            </a:r>
            <a:r>
              <a:rPr lang="ru-RU" sz="2000" b="1" dirty="0">
                <a:solidFill>
                  <a:srgbClr val="002060"/>
                </a:solidFill>
              </a:rPr>
              <a:t>, </a:t>
            </a:r>
            <a:r>
              <a:rPr lang="ru-RU" sz="2000" b="1" dirty="0" err="1">
                <a:solidFill>
                  <a:srgbClr val="002060"/>
                </a:solidFill>
              </a:rPr>
              <a:t>билигин</a:t>
            </a:r>
            <a:r>
              <a:rPr lang="ru-RU" sz="2000" b="1" dirty="0">
                <a:solidFill>
                  <a:srgbClr val="002060"/>
                </a:solidFill>
              </a:rPr>
              <a:t> </a:t>
            </a:r>
            <a:r>
              <a:rPr lang="ru-RU" sz="2000" b="1" dirty="0" err="1">
                <a:solidFill>
                  <a:srgbClr val="002060"/>
                </a:solidFill>
              </a:rPr>
              <a:t>даҕаны</a:t>
            </a:r>
            <a:r>
              <a:rPr lang="ru-RU" sz="2000" b="1" dirty="0">
                <a:solidFill>
                  <a:srgbClr val="002060"/>
                </a:solidFill>
              </a:rPr>
              <a:t> </a:t>
            </a:r>
            <a:r>
              <a:rPr lang="ru-RU" sz="2000" b="1" dirty="0" err="1">
                <a:solidFill>
                  <a:srgbClr val="002060"/>
                </a:solidFill>
              </a:rPr>
              <a:t>күүһүн</a:t>
            </a:r>
            <a:r>
              <a:rPr lang="ru-RU" sz="2000" b="1" dirty="0">
                <a:solidFill>
                  <a:srgbClr val="002060"/>
                </a:solidFill>
              </a:rPr>
              <a:t> </a:t>
            </a:r>
            <a:r>
              <a:rPr lang="ru-RU" sz="2000" b="1" dirty="0" err="1">
                <a:solidFill>
                  <a:srgbClr val="002060"/>
                </a:solidFill>
              </a:rPr>
              <a:t>ыһыкта</a:t>
            </a:r>
            <a:r>
              <a:rPr lang="ru-RU" sz="2000" b="1" dirty="0">
                <a:solidFill>
                  <a:srgbClr val="002060"/>
                </a:solidFill>
              </a:rPr>
              <a:t> </a:t>
            </a:r>
            <a:r>
              <a:rPr lang="ru-RU" sz="2000" b="1" dirty="0" err="1">
                <a:solidFill>
                  <a:srgbClr val="002060"/>
                </a:solidFill>
              </a:rPr>
              <a:t>илик</a:t>
            </a:r>
            <a:r>
              <a:rPr lang="ru-RU" sz="2000" b="1" dirty="0">
                <a:solidFill>
                  <a:srgbClr val="002060"/>
                </a:solidFill>
              </a:rPr>
              <a:t> </a:t>
            </a:r>
            <a:r>
              <a:rPr lang="ru-RU" sz="2000" b="1" dirty="0" err="1">
                <a:solidFill>
                  <a:srgbClr val="002060"/>
                </a:solidFill>
              </a:rPr>
              <a:t>буолуохтаах</a:t>
            </a:r>
            <a:r>
              <a:rPr lang="ru-RU" sz="2000" b="1" dirty="0">
                <a:solidFill>
                  <a:srgbClr val="002060"/>
                </a:solidFill>
              </a:rPr>
              <a:t>» - </a:t>
            </a:r>
            <a:r>
              <a:rPr lang="ru-RU" sz="2000" b="1" dirty="0" err="1">
                <a:solidFill>
                  <a:srgbClr val="002060"/>
                </a:solidFill>
              </a:rPr>
              <a:t>диэбит</a:t>
            </a:r>
            <a:r>
              <a:rPr lang="ru-RU" sz="2000" b="1" dirty="0">
                <a:solidFill>
                  <a:srgbClr val="002060"/>
                </a:solidFill>
              </a:rPr>
              <a:t>. </a:t>
            </a:r>
            <a:endParaRPr lang="ru-RU" sz="2000" b="1" i="1" dirty="0">
              <a:solidFill>
                <a:srgbClr val="002060"/>
              </a:solidFill>
            </a:endParaRP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6"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65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384" y="2047080"/>
            <a:ext cx="5926849" cy="3686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59632" y="1"/>
            <a:ext cx="7884368" cy="2031325"/>
          </a:xfrm>
          <a:prstGeom prst="rect">
            <a:avLst/>
          </a:prstGeom>
        </p:spPr>
        <p:txBody>
          <a:bodyPr wrap="square">
            <a:spAutoFit/>
          </a:bodyPr>
          <a:lstStyle/>
          <a:p>
            <a:pPr lvl="0" algn="ctr"/>
            <a:r>
              <a:rPr lang="ru-RU" b="1" dirty="0">
                <a:solidFill>
                  <a:srgbClr val="002060"/>
                </a:solidFill>
              </a:rPr>
              <a:t>Семенов Василий Дмитриевич-</a:t>
            </a:r>
            <a:r>
              <a:rPr lang="sah-RU" b="1" dirty="0">
                <a:solidFill>
                  <a:srgbClr val="002060"/>
                </a:solidFill>
              </a:rPr>
              <a:t>Күүстээх Баһыы </a:t>
            </a:r>
            <a:r>
              <a:rPr lang="ru-RU" b="1" dirty="0" err="1">
                <a:solidFill>
                  <a:srgbClr val="002060"/>
                </a:solidFill>
              </a:rPr>
              <a:t>дьо</a:t>
            </a:r>
            <a:r>
              <a:rPr lang="en-US" b="1" dirty="0">
                <a:solidFill>
                  <a:srgbClr val="002060"/>
                </a:solidFill>
              </a:rPr>
              <a:t>h</a:t>
            </a:r>
            <a:r>
              <a:rPr lang="ru-RU" b="1" dirty="0" err="1">
                <a:solidFill>
                  <a:srgbClr val="002060"/>
                </a:solidFill>
              </a:rPr>
              <a:t>уннаах</a:t>
            </a:r>
            <a:r>
              <a:rPr lang="ru-RU" b="1" dirty="0">
                <a:solidFill>
                  <a:srgbClr val="002060"/>
                </a:solidFill>
              </a:rPr>
              <a:t> оло5у </a:t>
            </a:r>
            <a:r>
              <a:rPr lang="ru-RU" b="1" dirty="0" err="1">
                <a:solidFill>
                  <a:srgbClr val="002060"/>
                </a:solidFill>
              </a:rPr>
              <a:t>олорон</a:t>
            </a:r>
            <a:r>
              <a:rPr lang="ru-RU" b="1" dirty="0">
                <a:solidFill>
                  <a:srgbClr val="002060"/>
                </a:solidFill>
              </a:rPr>
              <a:t> </a:t>
            </a:r>
            <a:r>
              <a:rPr lang="ru-RU" b="1" dirty="0" err="1">
                <a:solidFill>
                  <a:srgbClr val="002060"/>
                </a:solidFill>
              </a:rPr>
              <a:t>ааспыт</a:t>
            </a:r>
            <a:r>
              <a:rPr lang="ru-RU" b="1" dirty="0">
                <a:solidFill>
                  <a:srgbClr val="002060"/>
                </a:solidFill>
              </a:rPr>
              <a:t>, </a:t>
            </a:r>
            <a:r>
              <a:rPr lang="ru-RU" b="1" dirty="0" err="1">
                <a:solidFill>
                  <a:srgbClr val="002060"/>
                </a:solidFill>
              </a:rPr>
              <a:t>туруу</a:t>
            </a:r>
            <a:r>
              <a:rPr lang="ru-RU" b="1" dirty="0">
                <a:solidFill>
                  <a:srgbClr val="002060"/>
                </a:solidFill>
              </a:rPr>
              <a:t> </a:t>
            </a:r>
            <a:r>
              <a:rPr lang="ru-RU" b="1" dirty="0" err="1">
                <a:solidFill>
                  <a:srgbClr val="002060"/>
                </a:solidFill>
              </a:rPr>
              <a:t>үлэ</a:t>
            </a:r>
            <a:r>
              <a:rPr lang="en-US" b="1" dirty="0">
                <a:solidFill>
                  <a:srgbClr val="002060"/>
                </a:solidFill>
              </a:rPr>
              <a:t>h</a:t>
            </a:r>
            <a:r>
              <a:rPr lang="ru-RU" b="1" dirty="0" err="1">
                <a:solidFill>
                  <a:srgbClr val="002060"/>
                </a:solidFill>
              </a:rPr>
              <a:t>ит</a:t>
            </a:r>
            <a:r>
              <a:rPr lang="ru-RU" b="1" dirty="0">
                <a:solidFill>
                  <a:srgbClr val="002060"/>
                </a:solidFill>
              </a:rPr>
              <a:t>, сымна5ас, холку </a:t>
            </a:r>
            <a:r>
              <a:rPr lang="ru-RU" b="1" dirty="0" err="1">
                <a:solidFill>
                  <a:srgbClr val="002060"/>
                </a:solidFill>
              </a:rPr>
              <a:t>майгылаах</a:t>
            </a:r>
            <a:r>
              <a:rPr lang="ru-RU" b="1" dirty="0">
                <a:solidFill>
                  <a:srgbClr val="002060"/>
                </a:solidFill>
              </a:rPr>
              <a:t> </a:t>
            </a:r>
            <a:r>
              <a:rPr lang="ru-RU" b="1" dirty="0" err="1">
                <a:solidFill>
                  <a:srgbClr val="002060"/>
                </a:solidFill>
              </a:rPr>
              <a:t>үтүө</a:t>
            </a:r>
            <a:r>
              <a:rPr lang="ru-RU" b="1" dirty="0">
                <a:solidFill>
                  <a:srgbClr val="002060"/>
                </a:solidFill>
              </a:rPr>
              <a:t> </a:t>
            </a:r>
            <a:r>
              <a:rPr lang="ru-RU" b="1" dirty="0" err="1">
                <a:solidFill>
                  <a:srgbClr val="002060"/>
                </a:solidFill>
              </a:rPr>
              <a:t>ки</a:t>
            </a:r>
            <a:r>
              <a:rPr lang="en-US" b="1" dirty="0">
                <a:solidFill>
                  <a:srgbClr val="002060"/>
                </a:solidFill>
              </a:rPr>
              <a:t>h</a:t>
            </a:r>
            <a:r>
              <a:rPr lang="ru-RU" b="1" dirty="0">
                <a:solidFill>
                  <a:srgbClr val="002060"/>
                </a:solidFill>
              </a:rPr>
              <a:t>и </a:t>
            </a:r>
            <a:r>
              <a:rPr lang="ru-RU" b="1" dirty="0" err="1">
                <a:solidFill>
                  <a:srgbClr val="002060"/>
                </a:solidFill>
              </a:rPr>
              <a:t>эбит</a:t>
            </a:r>
            <a:r>
              <a:rPr lang="ru-RU" b="1" dirty="0">
                <a:solidFill>
                  <a:srgbClr val="002060"/>
                </a:solidFill>
              </a:rPr>
              <a:t>.</a:t>
            </a:r>
          </a:p>
          <a:p>
            <a:pPr lvl="0" algn="ctr"/>
            <a:r>
              <a:rPr lang="ru-RU" b="1" dirty="0" err="1">
                <a:solidFill>
                  <a:srgbClr val="002060"/>
                </a:solidFill>
              </a:rPr>
              <a:t>Кини</a:t>
            </a:r>
            <a:r>
              <a:rPr lang="ru-RU" b="1" dirty="0">
                <a:solidFill>
                  <a:srgbClr val="002060"/>
                </a:solidFill>
              </a:rPr>
              <a:t> </a:t>
            </a:r>
            <a:r>
              <a:rPr lang="ru-RU" b="1" dirty="0" err="1">
                <a:solidFill>
                  <a:srgbClr val="002060"/>
                </a:solidFill>
              </a:rPr>
              <a:t>олорон</a:t>
            </a:r>
            <a:r>
              <a:rPr lang="ru-RU" b="1" dirty="0">
                <a:solidFill>
                  <a:srgbClr val="002060"/>
                </a:solidFill>
              </a:rPr>
              <a:t> </a:t>
            </a:r>
            <a:r>
              <a:rPr lang="ru-RU" b="1" dirty="0" err="1">
                <a:solidFill>
                  <a:srgbClr val="002060"/>
                </a:solidFill>
              </a:rPr>
              <a:t>ааспыт</a:t>
            </a:r>
            <a:r>
              <a:rPr lang="ru-RU" b="1" dirty="0">
                <a:solidFill>
                  <a:srgbClr val="002060"/>
                </a:solidFill>
              </a:rPr>
              <a:t> оло5о </a:t>
            </a:r>
            <a:r>
              <a:rPr lang="ru-RU" b="1" dirty="0" err="1">
                <a:solidFill>
                  <a:srgbClr val="002060"/>
                </a:solidFill>
              </a:rPr>
              <a:t>үтүө</a:t>
            </a:r>
            <a:r>
              <a:rPr lang="ru-RU" b="1" dirty="0">
                <a:solidFill>
                  <a:srgbClr val="002060"/>
                </a:solidFill>
              </a:rPr>
              <a:t>  </a:t>
            </a:r>
            <a:r>
              <a:rPr lang="ru-RU" b="1" dirty="0" err="1">
                <a:solidFill>
                  <a:srgbClr val="002060"/>
                </a:solidFill>
              </a:rPr>
              <a:t>холобур</a:t>
            </a:r>
            <a:r>
              <a:rPr lang="ru-RU" b="1" dirty="0">
                <a:solidFill>
                  <a:srgbClr val="002060"/>
                </a:solidFill>
              </a:rPr>
              <a:t> </a:t>
            </a:r>
            <a:r>
              <a:rPr lang="ru-RU" b="1" dirty="0" err="1">
                <a:solidFill>
                  <a:srgbClr val="002060"/>
                </a:solidFill>
              </a:rPr>
              <a:t>буолар</a:t>
            </a:r>
            <a:r>
              <a:rPr lang="ru-RU" b="1" dirty="0">
                <a:solidFill>
                  <a:srgbClr val="002060"/>
                </a:solidFill>
              </a:rPr>
              <a:t>.</a:t>
            </a:r>
          </a:p>
          <a:p>
            <a:pPr algn="ctr"/>
            <a:r>
              <a:rPr lang="ru-RU" b="1" dirty="0" err="1">
                <a:solidFill>
                  <a:srgbClr val="002060"/>
                </a:solidFill>
              </a:rPr>
              <a:t>Күүстээх</a:t>
            </a:r>
            <a:r>
              <a:rPr lang="ru-RU" b="1" dirty="0">
                <a:solidFill>
                  <a:srgbClr val="002060"/>
                </a:solidFill>
              </a:rPr>
              <a:t> Ба</a:t>
            </a:r>
            <a:r>
              <a:rPr lang="en-US" b="1" dirty="0">
                <a:solidFill>
                  <a:srgbClr val="002060"/>
                </a:solidFill>
              </a:rPr>
              <a:t>h</a:t>
            </a:r>
            <a:r>
              <a:rPr lang="ru-RU" b="1" dirty="0" err="1">
                <a:solidFill>
                  <a:srgbClr val="002060"/>
                </a:solidFill>
              </a:rPr>
              <a:t>ыы</a:t>
            </a:r>
            <a:r>
              <a:rPr lang="ru-RU" b="1" dirty="0">
                <a:solidFill>
                  <a:srgbClr val="002060"/>
                </a:solidFill>
              </a:rPr>
              <a:t>  спорт </a:t>
            </a:r>
            <a:r>
              <a:rPr lang="ru-RU" b="1" dirty="0" err="1">
                <a:solidFill>
                  <a:srgbClr val="002060"/>
                </a:solidFill>
              </a:rPr>
              <a:t>эйгэтигэр</a:t>
            </a:r>
            <a:r>
              <a:rPr lang="ru-RU" b="1" dirty="0">
                <a:solidFill>
                  <a:srgbClr val="002060"/>
                </a:solidFill>
              </a:rPr>
              <a:t> </a:t>
            </a:r>
            <a:r>
              <a:rPr lang="ru-RU" b="1" dirty="0" err="1">
                <a:solidFill>
                  <a:srgbClr val="002060"/>
                </a:solidFill>
              </a:rPr>
              <a:t>бэйэтин</a:t>
            </a:r>
            <a:r>
              <a:rPr lang="ru-RU" b="1" dirty="0">
                <a:solidFill>
                  <a:srgbClr val="002060"/>
                </a:solidFill>
              </a:rPr>
              <a:t> </a:t>
            </a:r>
            <a:r>
              <a:rPr lang="ru-RU" b="1" dirty="0" err="1">
                <a:solidFill>
                  <a:srgbClr val="002060"/>
                </a:solidFill>
              </a:rPr>
              <a:t>сэмэй</a:t>
            </a:r>
            <a:r>
              <a:rPr lang="ru-RU" b="1" dirty="0">
                <a:solidFill>
                  <a:srgbClr val="002060"/>
                </a:solidFill>
              </a:rPr>
              <a:t> </a:t>
            </a:r>
            <a:r>
              <a:rPr lang="ru-RU" b="1" dirty="0" err="1">
                <a:solidFill>
                  <a:srgbClr val="002060"/>
                </a:solidFill>
              </a:rPr>
              <a:t>суолун</a:t>
            </a:r>
            <a:r>
              <a:rPr lang="ru-RU" b="1" dirty="0">
                <a:solidFill>
                  <a:srgbClr val="002060"/>
                </a:solidFill>
              </a:rPr>
              <a:t> </a:t>
            </a:r>
            <a:r>
              <a:rPr lang="ru-RU" b="1" dirty="0" err="1">
                <a:solidFill>
                  <a:srgbClr val="002060"/>
                </a:solidFill>
              </a:rPr>
              <a:t>хаалларбыт</a:t>
            </a:r>
            <a:r>
              <a:rPr lang="ru-RU" b="1" dirty="0">
                <a:solidFill>
                  <a:srgbClr val="002060"/>
                </a:solidFill>
              </a:rPr>
              <a:t>, айыл5аттан </a:t>
            </a:r>
            <a:r>
              <a:rPr lang="ru-RU" b="1" dirty="0" err="1">
                <a:solidFill>
                  <a:srgbClr val="002060"/>
                </a:solidFill>
              </a:rPr>
              <a:t>бэриллибит</a:t>
            </a:r>
            <a:r>
              <a:rPr lang="ru-RU" b="1" dirty="0">
                <a:solidFill>
                  <a:srgbClr val="002060"/>
                </a:solidFill>
              </a:rPr>
              <a:t> </a:t>
            </a:r>
            <a:r>
              <a:rPr lang="ru-RU" b="1" dirty="0" err="1">
                <a:solidFill>
                  <a:srgbClr val="002060"/>
                </a:solidFill>
              </a:rPr>
              <a:t>күү</a:t>
            </a:r>
            <a:r>
              <a:rPr lang="en-US" b="1" dirty="0">
                <a:solidFill>
                  <a:srgbClr val="002060"/>
                </a:solidFill>
              </a:rPr>
              <a:t>h</a:t>
            </a:r>
            <a:r>
              <a:rPr lang="ru-RU" b="1" dirty="0" err="1">
                <a:solidFill>
                  <a:srgbClr val="002060"/>
                </a:solidFill>
              </a:rPr>
              <a:t>үн</a:t>
            </a:r>
            <a:r>
              <a:rPr lang="ru-RU" b="1" dirty="0">
                <a:solidFill>
                  <a:srgbClr val="002060"/>
                </a:solidFill>
              </a:rPr>
              <a:t>  </a:t>
            </a:r>
            <a:r>
              <a:rPr lang="ru-RU" b="1" dirty="0" err="1">
                <a:solidFill>
                  <a:srgbClr val="002060"/>
                </a:solidFill>
              </a:rPr>
              <a:t>күүстээх</a:t>
            </a:r>
            <a:r>
              <a:rPr lang="ru-RU" b="1" dirty="0">
                <a:solidFill>
                  <a:srgbClr val="002060"/>
                </a:solidFill>
              </a:rPr>
              <a:t>  үлэ5э </a:t>
            </a:r>
            <a:r>
              <a:rPr lang="ru-RU" b="1" dirty="0" err="1">
                <a:solidFill>
                  <a:srgbClr val="002060"/>
                </a:solidFill>
              </a:rPr>
              <a:t>анаабыт</a:t>
            </a:r>
            <a:r>
              <a:rPr lang="ru-RU" b="1" dirty="0">
                <a:solidFill>
                  <a:srgbClr val="002060"/>
                </a:solidFill>
              </a:rPr>
              <a:t>, </a:t>
            </a:r>
            <a:r>
              <a:rPr lang="ru-RU" b="1" dirty="0" err="1">
                <a:solidFill>
                  <a:srgbClr val="002060"/>
                </a:solidFill>
              </a:rPr>
              <a:t>төрөөбүт</a:t>
            </a:r>
            <a:r>
              <a:rPr lang="ru-RU" b="1" dirty="0">
                <a:solidFill>
                  <a:srgbClr val="002060"/>
                </a:solidFill>
              </a:rPr>
              <a:t> </a:t>
            </a:r>
            <a:r>
              <a:rPr lang="ru-RU" b="1" dirty="0" err="1">
                <a:solidFill>
                  <a:srgbClr val="002060"/>
                </a:solidFill>
              </a:rPr>
              <a:t>дойдубут</a:t>
            </a:r>
            <a:r>
              <a:rPr lang="ru-RU" b="1" dirty="0">
                <a:solidFill>
                  <a:srgbClr val="002060"/>
                </a:solidFill>
              </a:rPr>
              <a:t> </a:t>
            </a:r>
            <a:r>
              <a:rPr lang="ru-RU" b="1" dirty="0" err="1">
                <a:solidFill>
                  <a:srgbClr val="002060"/>
                </a:solidFill>
              </a:rPr>
              <a:t>сайдарыгар</a:t>
            </a:r>
            <a:r>
              <a:rPr lang="ru-RU" b="1" dirty="0">
                <a:solidFill>
                  <a:srgbClr val="002060"/>
                </a:solidFill>
              </a:rPr>
              <a:t>, </a:t>
            </a:r>
            <a:r>
              <a:rPr lang="ru-RU" b="1" dirty="0" err="1">
                <a:solidFill>
                  <a:srgbClr val="002060"/>
                </a:solidFill>
              </a:rPr>
              <a:t>эйэлээх</a:t>
            </a:r>
            <a:r>
              <a:rPr lang="ru-RU" b="1" dirty="0">
                <a:solidFill>
                  <a:srgbClr val="002060"/>
                </a:solidFill>
              </a:rPr>
              <a:t> </a:t>
            </a:r>
            <a:r>
              <a:rPr lang="ru-RU" b="1" dirty="0" err="1">
                <a:solidFill>
                  <a:srgbClr val="002060"/>
                </a:solidFill>
              </a:rPr>
              <a:t>олох</a:t>
            </a:r>
            <a:r>
              <a:rPr lang="ru-RU" b="1" dirty="0">
                <a:solidFill>
                  <a:srgbClr val="002060"/>
                </a:solidFill>
              </a:rPr>
              <a:t> </a:t>
            </a:r>
            <a:r>
              <a:rPr lang="ru-RU" b="1" dirty="0" err="1">
                <a:solidFill>
                  <a:srgbClr val="002060"/>
                </a:solidFill>
              </a:rPr>
              <a:t>олохтоноругар</a:t>
            </a:r>
            <a:r>
              <a:rPr lang="ru-RU" b="1" dirty="0">
                <a:solidFill>
                  <a:srgbClr val="002060"/>
                </a:solidFill>
              </a:rPr>
              <a:t> </a:t>
            </a:r>
            <a:r>
              <a:rPr lang="ru-RU" b="1" dirty="0" err="1">
                <a:solidFill>
                  <a:srgbClr val="002060"/>
                </a:solidFill>
              </a:rPr>
              <a:t>сэмэй</a:t>
            </a:r>
            <a:r>
              <a:rPr lang="ru-RU" b="1" dirty="0">
                <a:solidFill>
                  <a:srgbClr val="002060"/>
                </a:solidFill>
              </a:rPr>
              <a:t> </a:t>
            </a:r>
            <a:r>
              <a:rPr lang="ru-RU" b="1" dirty="0" err="1">
                <a:solidFill>
                  <a:srgbClr val="002060"/>
                </a:solidFill>
              </a:rPr>
              <a:t>кылаатын</a:t>
            </a:r>
            <a:r>
              <a:rPr lang="ru-RU" b="1" dirty="0">
                <a:solidFill>
                  <a:srgbClr val="002060"/>
                </a:solidFill>
              </a:rPr>
              <a:t> </a:t>
            </a:r>
            <a:r>
              <a:rPr lang="ru-RU" b="1" dirty="0" err="1">
                <a:solidFill>
                  <a:srgbClr val="002060"/>
                </a:solidFill>
              </a:rPr>
              <a:t>киллэрсибит</a:t>
            </a:r>
            <a:r>
              <a:rPr lang="ru-RU" b="1" dirty="0">
                <a:solidFill>
                  <a:srgbClr val="002060"/>
                </a:solidFill>
              </a:rPr>
              <a:t> </a:t>
            </a:r>
            <a:r>
              <a:rPr lang="ru-RU" b="1" dirty="0" err="1">
                <a:solidFill>
                  <a:srgbClr val="002060"/>
                </a:solidFill>
              </a:rPr>
              <a:t>киһи</a:t>
            </a:r>
            <a:r>
              <a:rPr lang="ru-RU" b="1" dirty="0">
                <a:solidFill>
                  <a:srgbClr val="002060"/>
                </a:solidFill>
              </a:rPr>
              <a:t>.</a:t>
            </a:r>
          </a:p>
        </p:txBody>
      </p:sp>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109" y="2675933"/>
            <a:ext cx="2736304" cy="242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5157192"/>
            <a:ext cx="2347117" cy="369332"/>
          </a:xfrm>
          <a:prstGeom prst="rect">
            <a:avLst/>
          </a:prstGeom>
          <a:noFill/>
        </p:spPr>
        <p:txBody>
          <a:bodyPr wrap="none" rtlCol="0">
            <a:spAutoFit/>
          </a:bodyPr>
          <a:lstStyle/>
          <a:p>
            <a:r>
              <a:rPr lang="ru-RU" b="1" dirty="0">
                <a:solidFill>
                  <a:srgbClr val="002060"/>
                </a:solidFill>
              </a:rPr>
              <a:t>«</a:t>
            </a:r>
            <a:r>
              <a:rPr lang="ru-RU" b="1" dirty="0" err="1">
                <a:solidFill>
                  <a:srgbClr val="002060"/>
                </a:solidFill>
              </a:rPr>
              <a:t>Бэлэм</a:t>
            </a:r>
            <a:r>
              <a:rPr lang="ru-RU" b="1" dirty="0">
                <a:solidFill>
                  <a:srgbClr val="002060"/>
                </a:solidFill>
              </a:rPr>
              <a:t> </a:t>
            </a:r>
            <a:r>
              <a:rPr lang="ru-RU" b="1" dirty="0" err="1">
                <a:solidFill>
                  <a:srgbClr val="002060"/>
                </a:solidFill>
              </a:rPr>
              <a:t>буол</a:t>
            </a:r>
            <a:r>
              <a:rPr lang="ru-RU" b="1" dirty="0">
                <a:solidFill>
                  <a:srgbClr val="002060"/>
                </a:solidFill>
              </a:rPr>
              <a:t>» ха</a:t>
            </a:r>
            <a:r>
              <a:rPr lang="sah-RU" b="1" dirty="0">
                <a:solidFill>
                  <a:srgbClr val="002060"/>
                </a:solidFill>
              </a:rPr>
              <a:t>һыат</a:t>
            </a:r>
            <a:endParaRPr lang="ru-RU" b="1" dirty="0">
              <a:solidFill>
                <a:srgbClr val="002060"/>
              </a:solidFill>
            </a:endParaRPr>
          </a:p>
        </p:txBody>
      </p:sp>
      <p:sp>
        <p:nvSpPr>
          <p:cNvPr id="7" name="TextBox 6"/>
          <p:cNvSpPr txBox="1"/>
          <p:nvPr/>
        </p:nvSpPr>
        <p:spPr>
          <a:xfrm>
            <a:off x="3038384" y="5877272"/>
            <a:ext cx="5998112" cy="646331"/>
          </a:xfrm>
          <a:prstGeom prst="rect">
            <a:avLst/>
          </a:prstGeom>
          <a:noFill/>
        </p:spPr>
        <p:txBody>
          <a:bodyPr wrap="square" rtlCol="0">
            <a:spAutoFit/>
          </a:bodyPr>
          <a:lstStyle/>
          <a:p>
            <a:pPr algn="ctr"/>
            <a:r>
              <a:rPr lang="ru-RU" b="1" dirty="0">
                <a:solidFill>
                  <a:srgbClr val="002060"/>
                </a:solidFill>
              </a:rPr>
              <a:t>2 </a:t>
            </a:r>
            <a:r>
              <a:rPr lang="ru-RU" b="1" dirty="0" err="1">
                <a:solidFill>
                  <a:srgbClr val="002060"/>
                </a:solidFill>
              </a:rPr>
              <a:t>Малдьаҕар</a:t>
            </a:r>
            <a:r>
              <a:rPr lang="ru-RU" b="1" dirty="0">
                <a:solidFill>
                  <a:srgbClr val="002060"/>
                </a:solidFill>
              </a:rPr>
              <a:t> </a:t>
            </a:r>
            <a:r>
              <a:rPr lang="ru-RU" b="1" dirty="0" err="1">
                <a:solidFill>
                  <a:srgbClr val="002060"/>
                </a:solidFill>
              </a:rPr>
              <a:t>оскуолатын</a:t>
            </a:r>
            <a:r>
              <a:rPr lang="ru-RU" b="1" dirty="0">
                <a:solidFill>
                  <a:srgbClr val="002060"/>
                </a:solidFill>
              </a:rPr>
              <a:t> </a:t>
            </a:r>
            <a:r>
              <a:rPr lang="ru-RU" b="1" dirty="0" err="1">
                <a:solidFill>
                  <a:srgbClr val="002060"/>
                </a:solidFill>
              </a:rPr>
              <a:t>пионердарыгар</a:t>
            </a:r>
            <a:r>
              <a:rPr lang="ru-RU" b="1" dirty="0">
                <a:solidFill>
                  <a:srgbClr val="002060"/>
                </a:solidFill>
              </a:rPr>
              <a:t> Саха сирин </a:t>
            </a:r>
            <a:r>
              <a:rPr lang="ru-RU" b="1" dirty="0" err="1">
                <a:solidFill>
                  <a:srgbClr val="002060"/>
                </a:solidFill>
              </a:rPr>
              <a:t>уруккутун</a:t>
            </a:r>
            <a:r>
              <a:rPr lang="ru-RU" b="1" dirty="0">
                <a:solidFill>
                  <a:srgbClr val="002060"/>
                </a:solidFill>
              </a:rPr>
              <a:t> </a:t>
            </a:r>
            <a:r>
              <a:rPr lang="ru-RU" b="1" dirty="0" err="1">
                <a:solidFill>
                  <a:srgbClr val="002060"/>
                </a:solidFill>
              </a:rPr>
              <a:t>уонна</a:t>
            </a:r>
            <a:r>
              <a:rPr lang="ru-RU" b="1" dirty="0">
                <a:solidFill>
                  <a:srgbClr val="002060"/>
                </a:solidFill>
              </a:rPr>
              <a:t> </a:t>
            </a:r>
            <a:r>
              <a:rPr lang="ru-RU" b="1" dirty="0" err="1">
                <a:solidFill>
                  <a:srgbClr val="002060"/>
                </a:solidFill>
              </a:rPr>
              <a:t>билиҥҥитин</a:t>
            </a:r>
            <a:r>
              <a:rPr lang="ru-RU" b="1" dirty="0">
                <a:solidFill>
                  <a:srgbClr val="002060"/>
                </a:solidFill>
              </a:rPr>
              <a:t> </a:t>
            </a:r>
            <a:r>
              <a:rPr lang="ru-RU" b="1" dirty="0" err="1">
                <a:solidFill>
                  <a:srgbClr val="002060"/>
                </a:solidFill>
              </a:rPr>
              <a:t>кэпсии</a:t>
            </a:r>
            <a:r>
              <a:rPr lang="ru-RU" b="1" dirty="0">
                <a:solidFill>
                  <a:srgbClr val="002060"/>
                </a:solidFill>
              </a:rPr>
              <a:t> </a:t>
            </a:r>
            <a:r>
              <a:rPr lang="ru-RU" b="1" dirty="0" err="1">
                <a:solidFill>
                  <a:srgbClr val="002060"/>
                </a:solidFill>
              </a:rPr>
              <a:t>олорор</a:t>
            </a:r>
            <a:r>
              <a:rPr lang="ru-RU" b="1" dirty="0">
                <a:solidFill>
                  <a:srgbClr val="002060"/>
                </a:solidFill>
              </a:rPr>
              <a:t>, 1959 </a:t>
            </a:r>
            <a:r>
              <a:rPr lang="ru-RU" b="1" dirty="0" err="1">
                <a:solidFill>
                  <a:srgbClr val="002060"/>
                </a:solidFill>
              </a:rPr>
              <a:t>сыл</a:t>
            </a:r>
            <a:endParaRPr lang="ru-RU" b="1" dirty="0">
              <a:solidFill>
                <a:srgbClr val="002060"/>
              </a:solidFill>
            </a:endParaRPr>
          </a:p>
        </p:txBody>
      </p:sp>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5" y="61524"/>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718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835696" y="188640"/>
            <a:ext cx="7056784" cy="1938992"/>
          </a:xfrm>
          <a:prstGeom prst="rect">
            <a:avLst/>
          </a:prstGeom>
        </p:spPr>
        <p:txBody>
          <a:bodyPr wrap="square">
            <a:spAutoFit/>
          </a:bodyPr>
          <a:lstStyle/>
          <a:p>
            <a:pPr algn="ctr"/>
            <a:r>
              <a:rPr lang="sah-RU" sz="2400" b="1" dirty="0">
                <a:solidFill>
                  <a:srgbClr val="002060"/>
                </a:solidFill>
              </a:rPr>
              <a:t>Кинини бэйэтин кэмигэр Саха сирин саамай күүстээх киһитинэн билинэр оруннаах. Ыараханы көтөҕөрө, хара үлэни кыайара-хоторо сүрдээх. Саха бухатыырыгар, кини хорсун быһыытыгар Албан аат, сүгүрүйүү! </a:t>
            </a:r>
            <a:endParaRPr lang="ru-RU" sz="2400" b="1" dirty="0">
              <a:solidFill>
                <a:srgbClr val="002060"/>
              </a:solidFill>
            </a:endParaRPr>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473" r="2267" b="6157"/>
          <a:stretch/>
        </p:blipFill>
        <p:spPr bwMode="auto">
          <a:xfrm>
            <a:off x="3271400" y="2276871"/>
            <a:ext cx="5621080" cy="354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275182"/>
            <a:ext cx="2736304" cy="354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59" y="188640"/>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5976" y="5819773"/>
            <a:ext cx="3878317" cy="369332"/>
          </a:xfrm>
          <a:prstGeom prst="rect">
            <a:avLst/>
          </a:prstGeom>
          <a:noFill/>
        </p:spPr>
        <p:txBody>
          <a:bodyPr wrap="square" rtlCol="0">
            <a:spAutoFit/>
          </a:bodyPr>
          <a:lstStyle/>
          <a:p>
            <a:pPr algn="ctr"/>
            <a:r>
              <a:rPr lang="ru-RU" b="1" dirty="0" err="1">
                <a:solidFill>
                  <a:srgbClr val="002060"/>
                </a:solidFill>
              </a:rPr>
              <a:t>Биир</a:t>
            </a:r>
            <a:r>
              <a:rPr lang="ru-RU" b="1" dirty="0">
                <a:solidFill>
                  <a:srgbClr val="002060"/>
                </a:solidFill>
              </a:rPr>
              <a:t> </a:t>
            </a:r>
            <a:r>
              <a:rPr lang="ru-RU" b="1" dirty="0" err="1">
                <a:solidFill>
                  <a:srgbClr val="002060"/>
                </a:solidFill>
              </a:rPr>
              <a:t>дойдулаахтарын</a:t>
            </a:r>
            <a:r>
              <a:rPr lang="ru-RU" b="1" dirty="0">
                <a:solidFill>
                  <a:srgbClr val="002060"/>
                </a:solidFill>
              </a:rPr>
              <a:t> </a:t>
            </a:r>
            <a:r>
              <a:rPr lang="ru-RU" b="1" dirty="0" err="1">
                <a:solidFill>
                  <a:srgbClr val="002060"/>
                </a:solidFill>
              </a:rPr>
              <a:t>кытта</a:t>
            </a:r>
            <a:endParaRPr lang="ru-RU" b="1" dirty="0">
              <a:solidFill>
                <a:srgbClr val="002060"/>
              </a:solidFill>
            </a:endParaRPr>
          </a:p>
        </p:txBody>
      </p:sp>
    </p:spTree>
    <p:extLst>
      <p:ext uri="{BB962C8B-B14F-4D97-AF65-F5344CB8AC3E}">
        <p14:creationId xmlns:p14="http://schemas.microsoft.com/office/powerpoint/2010/main" val="2622012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4" y="0"/>
            <a:ext cx="91694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63688" y="42257"/>
            <a:ext cx="7380312" cy="1200329"/>
          </a:xfrm>
          <a:prstGeom prst="rect">
            <a:avLst/>
          </a:prstGeom>
          <a:noFill/>
        </p:spPr>
        <p:txBody>
          <a:bodyPr wrap="square">
            <a:spAutoFit/>
          </a:bodyPr>
          <a:lstStyle/>
          <a:p>
            <a:pPr algn="ctr"/>
            <a:r>
              <a:rPr lang="sah-RU" sz="2400" b="1" dirty="0">
                <a:solidFill>
                  <a:srgbClr val="002060"/>
                </a:solidFill>
              </a:rPr>
              <a:t>Семенов Василий Дмитриевич – Күүстээх Баhыы 1900 сыллаахха Хаңалас улууhун 2 Малдьа5ар нэhилиэгэр дьадаңы дьиэ кэргэңңэ төрөөбүтэ. </a:t>
            </a:r>
            <a:endParaRPr lang="ru-RU" sz="2400" b="1" dirty="0">
              <a:solidFill>
                <a:srgbClr val="002060"/>
              </a:solidFill>
            </a:endParaRP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0253" r="3449" b="12012"/>
          <a:stretch/>
        </p:blipFill>
        <p:spPr bwMode="auto">
          <a:xfrm>
            <a:off x="2647232" y="1340768"/>
            <a:ext cx="4166741"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9" y="42257"/>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21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57" y="1938991"/>
            <a:ext cx="3537169" cy="436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4" y="1914651"/>
            <a:ext cx="3384376" cy="43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700" y="6299166"/>
            <a:ext cx="4800723" cy="400110"/>
          </a:xfrm>
          <a:prstGeom prst="rect">
            <a:avLst/>
          </a:prstGeom>
          <a:noFill/>
        </p:spPr>
        <p:txBody>
          <a:bodyPr wrap="square" rtlCol="0">
            <a:spAutoFit/>
          </a:bodyPr>
          <a:lstStyle/>
          <a:p>
            <a:r>
              <a:rPr lang="sah-RU" sz="2000" b="1" dirty="0">
                <a:solidFill>
                  <a:srgbClr val="002060"/>
                </a:solidFill>
              </a:rPr>
              <a:t>Нестор Александрович Каландаришвили </a:t>
            </a:r>
            <a:endParaRPr lang="ru-RU" sz="2000" b="1" dirty="0">
              <a:solidFill>
                <a:srgbClr val="002060"/>
              </a:solidFill>
            </a:endParaRPr>
          </a:p>
        </p:txBody>
      </p:sp>
      <p:sp>
        <p:nvSpPr>
          <p:cNvPr id="6" name="Прямоугольник 5"/>
          <p:cNvSpPr/>
          <p:nvPr/>
        </p:nvSpPr>
        <p:spPr>
          <a:xfrm>
            <a:off x="1547664" y="0"/>
            <a:ext cx="7596337" cy="1938992"/>
          </a:xfrm>
          <a:prstGeom prst="rect">
            <a:avLst/>
          </a:prstGeom>
        </p:spPr>
        <p:txBody>
          <a:bodyPr wrap="square">
            <a:spAutoFit/>
          </a:bodyPr>
          <a:lstStyle/>
          <a:p>
            <a:pPr algn="ctr"/>
            <a:r>
              <a:rPr lang="sah-RU" sz="2400" b="1" dirty="0">
                <a:solidFill>
                  <a:srgbClr val="002060"/>
                </a:solidFill>
              </a:rPr>
              <a:t>100 сыллааҕыта, 1922 сыллаахха,  Гражданскай сэрии кэмигэр аатырбыт Нестор Александрович Каландаришвили Саха Сиригэр кэлиитэ биһиги Василий Дмитриевич Семенов-Күүстээх Баһыыбытын  кытта   сибээстээх. </a:t>
            </a:r>
            <a:endParaRPr lang="ru-RU" sz="2400" b="1" dirty="0">
              <a:solidFill>
                <a:srgbClr val="002060"/>
              </a:solidFill>
            </a:endParaRPr>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7" y="100945"/>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36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0"/>
            <a:ext cx="6300192" cy="6858000"/>
          </a:xfrm>
          <a:prstGeom prst="rect">
            <a:avLst/>
          </a:prstGeom>
          <a:solidFill>
            <a:schemeClr val="accent5">
              <a:lumMod val="40000"/>
              <a:lumOff val="60000"/>
            </a:schemeClr>
          </a:solidFill>
        </p:spPr>
        <p:txBody>
          <a:bodyPr wrap="square">
            <a:spAutoFit/>
          </a:bodyPr>
          <a:lstStyle/>
          <a:p>
            <a:pPr algn="ctr"/>
            <a:r>
              <a:rPr lang="sah-RU" sz="1600" b="1" dirty="0">
                <a:solidFill>
                  <a:srgbClr val="002060"/>
                </a:solidFill>
              </a:rPr>
              <a:t>Ол курдук, Каландаришвили айанын былаһын тухары нэһилиэнньэни кытта көрсүһэн, миитиннээн, курдаһан тустууга күрэстэһиини бэйэтин байыастарын ортотугар ыытан, нэһилиэнньэҕэ көрдөрөн испитэ үһү. Кини этэрээтин иһигэр олус күүстээх, түргэн уонна сылбырҕа бөҕөстөр бааллара – грузиннар, осетиннар, дагестаннар, о.д.а. омуктар. Саамай күүстээхтэрэ – Кура Магомед диэн лезгин омук бухатыыра. Бары – сүрдээх ыарахан ыйааһыннаах дьон. Бу дьон хас дьаам аайы бэйэлэрэ эрэ тусталларыттан салҕан, олохтоох нэһилиэнньэ саамай күүстээх дьонун кытта күүс холоһон самнарыахтарын, күүстэрин-кыахтарын көрдөрүөхтэрин баҕарбыттар. Тиит Арыы дьаамын ыстаарыстата Зосима Голоков онуоха мас мастааччынан кэпсэтэн үлэлэтэ сылдьыбыт, 22 сааһын арыый туола илик буолан баран, олус күүстээх, курдаһан тустууга ыһыахтарга саҥа биллэн эрэр уолу тылыгар киллэрэн туһуннарбыт. Бу уол биьиги биир дойдулаахпыт  Василий Дмитриевич Семенов-Куустээх Баһыы диэн саҥардыы ситэн-хотон эрэр ыччат эбит. Каландаришвили бөҕөстөрө маҥнай уолу мыына-сэнии көрбүттэр. Ону киһилэрэ сөп оҥорбут: дуобакка, саахымакка улахан маастар сыйааныс биэрэрин курдук, сылайбакка утуу-субуу Кавказ толуу, 17 күүстээх бөҕөһүн самахтарын туорайыттан ылан өрө баһан таһаара-таһаара, күрдьүк хаарга төбөлөрүн оройунан тамнаабыт. Тулуһар бөҕөс көстүбэтэх. Онон Куустээх Баьыы, билиҥҥилии эттэххэ, “официальнай турнир” муҥутуур чөмпүйүөнэ буолбут. Каландаришвили дьонуттан кэлэйэн: «Сахалар күүстээх да дьон эбиттэр, бу боростуой киhиэхэ кыайтарар буоллахпытына, ыраатыа суохпут, - диэн хараастыбыта үhү диэн номох баар.</a:t>
            </a:r>
            <a:endParaRPr lang="ru-RU" sz="1600" b="1" i="1" dirty="0">
              <a:solidFill>
                <a:srgbClr val="002060"/>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382" y="1168568"/>
            <a:ext cx="2843838" cy="370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119840" y="5004502"/>
            <a:ext cx="3024160" cy="369332"/>
          </a:xfrm>
          <a:prstGeom prst="rect">
            <a:avLst/>
          </a:prstGeom>
        </p:spPr>
        <p:txBody>
          <a:bodyPr wrap="square">
            <a:spAutoFit/>
          </a:bodyPr>
          <a:lstStyle/>
          <a:p>
            <a:pPr algn="ctr"/>
            <a:r>
              <a:rPr lang="ru-RU" b="1" dirty="0" err="1">
                <a:solidFill>
                  <a:srgbClr val="002060"/>
                </a:solidFill>
              </a:rPr>
              <a:t>Курдаһан</a:t>
            </a:r>
            <a:r>
              <a:rPr lang="ru-RU" b="1" dirty="0">
                <a:solidFill>
                  <a:srgbClr val="002060"/>
                </a:solidFill>
              </a:rPr>
              <a:t> </a:t>
            </a:r>
            <a:r>
              <a:rPr lang="ru-RU" b="1" dirty="0" err="1">
                <a:solidFill>
                  <a:srgbClr val="002060"/>
                </a:solidFill>
              </a:rPr>
              <a:t>тустуу</a:t>
            </a:r>
            <a:endParaRPr lang="ru-RU" b="1" dirty="0">
              <a:solidFill>
                <a:srgbClr val="002060"/>
              </a:solidFill>
            </a:endParaRPr>
          </a:p>
        </p:txBody>
      </p:sp>
    </p:spTree>
    <p:extLst>
      <p:ext uri="{BB962C8B-B14F-4D97-AF65-F5344CB8AC3E}">
        <p14:creationId xmlns:p14="http://schemas.microsoft.com/office/powerpoint/2010/main" val="2930855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63688" y="0"/>
            <a:ext cx="7380312" cy="1938992"/>
          </a:xfrm>
          <a:prstGeom prst="rect">
            <a:avLst/>
          </a:prstGeom>
        </p:spPr>
        <p:txBody>
          <a:bodyPr wrap="square">
            <a:spAutoFit/>
          </a:bodyPr>
          <a:lstStyle/>
          <a:p>
            <a:pPr algn="ctr"/>
            <a:r>
              <a:rPr lang="sah-RU" sz="2400" b="1" dirty="0">
                <a:solidFill>
                  <a:srgbClr val="002060"/>
                </a:solidFill>
              </a:rPr>
              <a:t>1929 сыллаахха колхозка киирбитэ. Кини Аҕа дойду Улуу сэриитин иннинэ “Чапаев” колхозка председатели солбуйааччынан улэлээбитэ.  Колхозтар турууларыгар элбэх сыратын биэрбит киһи. Куустээх Баһыы нэhилиэккэ бастакы стахановец этэ. </a:t>
            </a:r>
            <a:endParaRPr lang="ru-RU" sz="2400" b="1" dirty="0">
              <a:solidFill>
                <a:srgbClr val="002060"/>
              </a:solidFill>
            </a:endParaRPr>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848" t="21612" r="16626" b="24442"/>
          <a:stretch/>
        </p:blipFill>
        <p:spPr bwMode="auto">
          <a:xfrm>
            <a:off x="1547664" y="1953056"/>
            <a:ext cx="6560704" cy="447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1" y="116631"/>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95936" y="6427852"/>
            <a:ext cx="1224136" cy="369332"/>
          </a:xfrm>
          <a:prstGeom prst="rect">
            <a:avLst/>
          </a:prstGeom>
          <a:noFill/>
        </p:spPr>
        <p:txBody>
          <a:bodyPr wrap="square" rtlCol="0">
            <a:spAutoFit/>
          </a:bodyPr>
          <a:lstStyle/>
          <a:p>
            <a:r>
              <a:rPr lang="ru-RU" b="1" dirty="0">
                <a:solidFill>
                  <a:srgbClr val="002060"/>
                </a:solidFill>
              </a:rPr>
              <a:t>1930 </a:t>
            </a:r>
            <a:r>
              <a:rPr lang="ru-RU" b="1" dirty="0" err="1">
                <a:solidFill>
                  <a:srgbClr val="002060"/>
                </a:solidFill>
              </a:rPr>
              <a:t>сыл</a:t>
            </a:r>
            <a:endParaRPr lang="ru-RU" b="1" dirty="0">
              <a:solidFill>
                <a:srgbClr val="002060"/>
              </a:solidFill>
            </a:endParaRPr>
          </a:p>
        </p:txBody>
      </p:sp>
    </p:spTree>
    <p:extLst>
      <p:ext uri="{BB962C8B-B14F-4D97-AF65-F5344CB8AC3E}">
        <p14:creationId xmlns:p14="http://schemas.microsoft.com/office/powerpoint/2010/main" val="398732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C:\Users\Пользователь _\Pictures\Мои сканированные изображения\2022-03 (мар)\сканирование0013.jpg"/>
          <p:cNvPicPr>
            <a:picLocks noChangeAspect="1" noChangeArrowheads="1"/>
          </p:cNvPicPr>
          <p:nvPr/>
        </p:nvPicPr>
        <p:blipFill rotWithShape="1">
          <a:blip r:embed="rId3">
            <a:extLst>
              <a:ext uri="{28A0092B-C50C-407E-A947-70E740481C1C}">
                <a14:useLocalDpi xmlns:a14="http://schemas.microsoft.com/office/drawing/2010/main" val="0"/>
              </a:ext>
            </a:extLst>
          </a:blip>
          <a:srcRect t="6686" r="3398"/>
          <a:stretch/>
        </p:blipFill>
        <p:spPr bwMode="auto">
          <a:xfrm rot="5400000">
            <a:off x="282113" y="2353236"/>
            <a:ext cx="5084415" cy="35172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47664" y="0"/>
            <a:ext cx="7609036" cy="1569660"/>
          </a:xfrm>
          <a:prstGeom prst="rect">
            <a:avLst/>
          </a:prstGeom>
        </p:spPr>
        <p:txBody>
          <a:bodyPr wrap="square">
            <a:spAutoFit/>
          </a:bodyPr>
          <a:lstStyle/>
          <a:p>
            <a:pPr algn="ctr"/>
            <a:r>
              <a:rPr lang="sah-RU" sz="2400" b="1" dirty="0">
                <a:solidFill>
                  <a:srgbClr val="002060"/>
                </a:solidFill>
              </a:rPr>
              <a:t>1937 сыллаахха республика III спартакиадатыгар курдаhан тустууга абсолютнай чемпион үрдүк аатын ылбыт уонна Cаха АССР 15 сыллаах юбилейнай бэлиэнэн наҕараадаламмыт. </a:t>
            </a:r>
            <a:endParaRPr lang="ru-RU" sz="2400" b="1" dirty="0">
              <a:solidFill>
                <a:srgbClr val="002060"/>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9"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954493"/>
            <a:ext cx="3188906" cy="396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20072" y="6021288"/>
            <a:ext cx="3240360" cy="369332"/>
          </a:xfrm>
          <a:prstGeom prst="rect">
            <a:avLst/>
          </a:prstGeom>
          <a:noFill/>
        </p:spPr>
        <p:txBody>
          <a:bodyPr wrap="square" rtlCol="0">
            <a:spAutoFit/>
          </a:bodyPr>
          <a:lstStyle/>
          <a:p>
            <a:pPr algn="ctr"/>
            <a:r>
              <a:rPr lang="ru-RU" b="1" dirty="0">
                <a:solidFill>
                  <a:srgbClr val="002060"/>
                </a:solidFill>
              </a:rPr>
              <a:t>«15 лет ЯАССР» </a:t>
            </a:r>
            <a:r>
              <a:rPr lang="ru-RU" b="1" dirty="0" err="1">
                <a:solidFill>
                  <a:srgbClr val="002060"/>
                </a:solidFill>
              </a:rPr>
              <a:t>бэлиэ</a:t>
            </a:r>
            <a:endParaRPr lang="ru-RU" b="1" dirty="0">
              <a:solidFill>
                <a:srgbClr val="002060"/>
              </a:solidFill>
            </a:endParaRPr>
          </a:p>
        </p:txBody>
      </p:sp>
    </p:spTree>
    <p:extLst>
      <p:ext uri="{BB962C8B-B14F-4D97-AF65-F5344CB8AC3E}">
        <p14:creationId xmlns:p14="http://schemas.microsoft.com/office/powerpoint/2010/main" val="23246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47664" y="0"/>
            <a:ext cx="7596336" cy="1569660"/>
          </a:xfrm>
          <a:prstGeom prst="rect">
            <a:avLst/>
          </a:prstGeom>
        </p:spPr>
        <p:txBody>
          <a:bodyPr wrap="square">
            <a:spAutoFit/>
          </a:bodyPr>
          <a:lstStyle/>
          <a:p>
            <a:pPr algn="ctr"/>
            <a:r>
              <a:rPr lang="sah-RU" sz="2400" b="1" dirty="0">
                <a:solidFill>
                  <a:srgbClr val="002060"/>
                </a:solidFill>
              </a:rPr>
              <a:t>Сэрии кэмигэр Семенов Василий Дмитриевич бэйэлэрин биир дойдулаахтарын кытары  хоту дойдуга балыктааhыҥҥа  сылдьыбыта. Кинини биригэдьииринэн анаабыттар. </a:t>
            </a:r>
            <a:endParaRPr lang="ru-RU" sz="2400" b="1" dirty="0">
              <a:solidFill>
                <a:srgbClr val="002060"/>
              </a:solidFill>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89" t="2384" r="1282"/>
          <a:stretch/>
        </p:blipFill>
        <p:spPr bwMode="auto">
          <a:xfrm>
            <a:off x="1000471" y="1796142"/>
            <a:ext cx="7621015" cy="459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2" y="95919"/>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20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7889" t="20397" r="1285" b="18268"/>
          <a:stretch/>
        </p:blipFill>
        <p:spPr bwMode="auto">
          <a:xfrm>
            <a:off x="-19191" y="1252569"/>
            <a:ext cx="3059832" cy="428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59832" y="116632"/>
            <a:ext cx="6096868" cy="6555641"/>
          </a:xfrm>
          <a:prstGeom prst="rect">
            <a:avLst/>
          </a:prstGeom>
          <a:solidFill>
            <a:schemeClr val="accent5">
              <a:lumMod val="40000"/>
              <a:lumOff val="60000"/>
            </a:schemeClr>
          </a:solidFill>
        </p:spPr>
        <p:txBody>
          <a:bodyPr wrap="square">
            <a:spAutoFit/>
          </a:bodyPr>
          <a:lstStyle/>
          <a:p>
            <a:pPr algn="ctr"/>
            <a:r>
              <a:rPr lang="sah-RU" sz="2000" b="1" dirty="0">
                <a:solidFill>
                  <a:srgbClr val="002060"/>
                </a:solidFill>
              </a:rPr>
              <a:t>Онно остолобуойга аhыылларыгар биир олус күүстээх, кэрээнэ суох нуучча киhитэ сордорун сордообут. Анаар кырыы тоҕо солоон, барыларын садьыйталаан уочараты уочарат диэбэккэ, үрүө-тараа ыhатталаан киирэр эбит. Нууччалар да сахалар да буойа сатаан баран, Саха дьоно Баhыыттан көрдөспүттэригэр киhилэрэ: «Миигин тыыппатах киhини мин тоҕо тыытыахтаахпыный?»-диэбитигэр дьоно кыыhырбыттар. Нөнүө күнүгэр Баhыы остолобуойга охсуhуук нуучча киирэрин кэтэhэ сылдьыбыт. Сотору били эр бэрдэ үгэhинэн дьону уна – ханас бурайан эрдэҕинэ, Баhыы үтүлүктэрин бэгэччиктэригэр ыйаабыт уонна далбаатана сылдьар эр бэрдин кэнниттэн тиийэн икки ытыhынан хоннохторун анныттан хам туппут уонна бэрт дьиктитик чуумпуран хаалбыт киhини ааны аhан таhааран холкутук ыытан кэбиспит. Киhитэ кэннин да хайыhан көрбөккө Иннин диэки күүhэ баарынан сүүрэ турбут. Онтон ыла  охсуhуук киhилэрэ кыбыстан дьон аhаан барбытын кэннэ киирэн аhыыра үhү. </a:t>
            </a:r>
            <a:endParaRPr lang="ru-RU" sz="2000" b="1" i="1" dirty="0">
              <a:solidFill>
                <a:srgbClr val="002060"/>
              </a:solidFill>
            </a:endParaRP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6" y="5544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42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17859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63688" y="116632"/>
            <a:ext cx="7380313" cy="1938992"/>
          </a:xfrm>
          <a:prstGeom prst="rect">
            <a:avLst/>
          </a:prstGeom>
        </p:spPr>
        <p:txBody>
          <a:bodyPr wrap="square">
            <a:spAutoFit/>
          </a:bodyPr>
          <a:lstStyle/>
          <a:p>
            <a:pPr algn="ctr"/>
            <a:r>
              <a:rPr lang="sah-RU" sz="2400" b="1" dirty="0">
                <a:solidFill>
                  <a:srgbClr val="002060"/>
                </a:solidFill>
              </a:rPr>
              <a:t>1944 сыллаахха Саха АССР Верховнай Советын председателэ Софья Петровна Сидорова илии баттааhыннаах балык бултааhыныгар үчүгэй үлэтин иhин Василий Дмитриевич Бочуотунай Грамотанан на5араадаламмыт. </a:t>
            </a:r>
            <a:endParaRPr lang="ru-RU" sz="2400" b="1" dirty="0">
              <a:solidFill>
                <a:srgbClr val="002060"/>
              </a:solidFill>
            </a:endParaRPr>
          </a:p>
        </p:txBody>
      </p:sp>
      <p:pic>
        <p:nvPicPr>
          <p:cNvPr id="7" name="Picture 2"/>
          <p:cNvPicPr>
            <a:picLocks noChangeAspect="1" noChangeArrowheads="1"/>
          </p:cNvPicPr>
          <p:nvPr/>
        </p:nvPicPr>
        <p:blipFill rotWithShape="1">
          <a:blip r:embed="rId4"/>
          <a:srcRect l="10999" t="4160" r="64897" b="53278"/>
          <a:stretch/>
        </p:blipFill>
        <p:spPr bwMode="auto">
          <a:xfrm>
            <a:off x="2627784" y="2052242"/>
            <a:ext cx="3712096" cy="4614525"/>
          </a:xfrm>
          <a:prstGeom prst="rect">
            <a:avLst/>
          </a:prstGeom>
          <a:noFill/>
          <a:ln w="9525">
            <a:noFill/>
            <a:miter lim="800000"/>
            <a:headEnd/>
            <a:tailEnd/>
          </a:ln>
          <a:effectLst/>
        </p:spPr>
      </p:pic>
    </p:spTree>
    <p:extLst>
      <p:ext uri="{BB962C8B-B14F-4D97-AF65-F5344CB8AC3E}">
        <p14:creationId xmlns:p14="http://schemas.microsoft.com/office/powerpoint/2010/main" val="3283159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380</TotalTime>
  <Words>1067</Words>
  <Application>Microsoft Office PowerPoint</Application>
  <PresentationFormat>Экран (4:3)</PresentationFormat>
  <Paragraphs>50</Paragraphs>
  <Slides>19</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19</vt:i4>
      </vt:variant>
    </vt:vector>
  </HeadingPairs>
  <TitlesOfParts>
    <vt:vector size="22" baseType="lpstr">
      <vt:lpstr>Candara</vt:lpstr>
      <vt:lpstr>Symbol</vt:lpstr>
      <vt:lpstr>Волна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_</dc:creator>
  <cp:lastModifiedBy>Вячеслав Егоров</cp:lastModifiedBy>
  <cp:revision>117</cp:revision>
  <dcterms:created xsi:type="dcterms:W3CDTF">2022-03-28T02:07:48Z</dcterms:created>
  <dcterms:modified xsi:type="dcterms:W3CDTF">2022-04-29T02:40:43Z</dcterms:modified>
</cp:coreProperties>
</file>