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85" r:id="rId4"/>
    <p:sldId id="266" r:id="rId5"/>
    <p:sldId id="270" r:id="rId6"/>
    <p:sldId id="267" r:id="rId7"/>
    <p:sldId id="292" r:id="rId8"/>
    <p:sldId id="293" r:id="rId9"/>
    <p:sldId id="288" r:id="rId10"/>
    <p:sldId id="260" r:id="rId11"/>
    <p:sldId id="272" r:id="rId12"/>
    <p:sldId id="286" r:id="rId13"/>
    <p:sldId id="273" r:id="rId14"/>
    <p:sldId id="294" r:id="rId15"/>
    <p:sldId id="274" r:id="rId16"/>
    <p:sldId id="295" r:id="rId17"/>
    <p:sldId id="280" r:id="rId18"/>
    <p:sldId id="281" r:id="rId19"/>
    <p:sldId id="282" r:id="rId20"/>
    <p:sldId id="275" r:id="rId21"/>
    <p:sldId id="278" r:id="rId22"/>
    <p:sldId id="277" r:id="rId23"/>
    <p:sldId id="296" r:id="rId24"/>
    <p:sldId id="289" r:id="rId25"/>
    <p:sldId id="262" r:id="rId26"/>
    <p:sldId id="268" r:id="rId27"/>
    <p:sldId id="269" r:id="rId28"/>
    <p:sldId id="283" r:id="rId29"/>
    <p:sldId id="284" r:id="rId30"/>
    <p:sldId id="291" r:id="rId3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0066"/>
    <a:srgbClr val="9900FF"/>
    <a:srgbClr val="339933"/>
    <a:srgbClr val="CCFF33"/>
    <a:srgbClr val="FFFF66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D23E2-A2D8-44B4-81E2-8D6034AFDFC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6C4EE-F189-419A-A8AF-BA59DB816E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16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0A64E-2E06-4AB6-A265-A426FF922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11880-360C-4A39-9DA8-DAB4D53A7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A26C1-E04F-4C17-9064-CB0D81D87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C5FC4-308C-446B-8D7B-CDED334F3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9604C-63BB-409C-891B-61967930E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19CA-0544-4A1E-9F2C-16DABEF1D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F3385-0E25-4327-94DF-4FF01A46C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ADB0B-5AD3-4D90-B0C3-D7ED25BCF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C7D3-8630-4ACD-B2C2-DDBA62BC1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EE232-0B5E-4CCF-905B-DA37248A3A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D27DD-23AF-4999-AF53-11B0F7B3C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495DC7E-909E-4AA5-8D32-EC68A4A3F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547813" y="4273986"/>
            <a:ext cx="6480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/>
            <a:endParaRPr lang="ru-RU" sz="4800" b="1">
              <a:solidFill>
                <a:srgbClr val="9900FF"/>
              </a:solidFill>
              <a:latin typeface="Times New Roman" pitchFamily="18" charset="0"/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286388"/>
            <a:ext cx="8229600" cy="1214446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– воин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Дмитрий Алексеевич Филиппов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User26\Desktop\Новая папка (7)\IMG-20210112-WA00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714356"/>
            <a:ext cx="3643338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23850" y="854752"/>
            <a:ext cx="84613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>
                <a:solidFill>
                  <a:srgbClr val="9900FF"/>
                </a:solidFill>
                <a:latin typeface="Times New Roman" pitchFamily="18" charset="0"/>
              </a:rPr>
              <a:t>     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28 июля 1941 года наш земляк с должности школьного инспектора районо был призван Орджоникидзевским РВК и направлен в 893-й запасной стрелковый полк, который дислоцировался под Читой. 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Наш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земляк участвовал в боях</a:t>
            </a:r>
            <a:r>
              <a:rPr lang="ru-RU" sz="2400" b="1" dirty="0">
                <a:solidFill>
                  <a:srgbClr val="9900FF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под Сталинградом, на Курской Дуге, в форсировании Днепра, освобождении Прибалтики, Восточной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Грузии.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7410" name="Picture 2" descr="https://otvet.imgsmail.ru/download/u_8b3eed271e411cf7d51f8e3734fccfe5_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857628"/>
            <a:ext cx="6057900" cy="27432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кар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3367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Старший лейтенант Филиппов Д.А. участвовал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в Курско – Орловской битве</a:t>
            </a: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в составе 10-го танкового корпуса на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Прохоровском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направлении.</a:t>
            </a: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26\Desktop\д.а.филиппов\фон для докл 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6788150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50825" y="614432"/>
            <a:ext cx="85693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Здесь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миномётчик Филиппов Д.А. гранатами и бутылками с горючей смесью уничтожил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несколько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танков противника…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Боевые дела офицера Филиппова Д.А.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описываются в одном из писем с фронта: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«…однажды в сентябрьскую ночь, когда наши части форсировали Днепр, рота Филиппова получила приказ переправится на противоположный берег. Рано утром на небольшой рыбацкой лодке Филиппов вместе с группой своих бойцов первым переплыл могучую реку. И только у берега немцы заметили их и открыли шквальный огонь из пулемётов и миномётов. Храбрецы по пояс в воде в рукопашную дрались с врагом и, опрокинув сопротивление вошли на берег. Несколько дней и ночей, не прекращаясь шли ожесточённые бои за расширение плацдарма».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596" y="500063"/>
            <a:ext cx="8072494" cy="5626100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В центральном архиве Министерства обороны СССР хранятся материалы о солдатах и офицерах, воевавших на разных фронтах Великой Отечественной. И одним из них является Дмитрий Алексеевич Филиппов.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«Советские и гитлеровские танковые соединения встретились в страшном, беспримерном побоище под Прохоровкой 12 июля. Немцы пытались прорвать нашу оборону. В отражении этих атак участвовал старший лейтенант Д.А. Филиппов – командир 11 мотострелковой бригады 10-го танкового корпуса. На участке роты Филиппова сложилась исключительно тяжелая обстановка – на позиции роты двинулись пять немецких «Тигров». Трое из них были подбиты на подходе к траншеям, в которых оборонялись наши минометчики. Два уцелевших «Тигра» прорвались к окопам и, развернувшись, стали «утюжить». Бронированные чудовища раздавили несколько минометных расчетов, однако и эти танки были уничтожены»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28596" y="357167"/>
            <a:ext cx="73581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4143372" y="642918"/>
            <a:ext cx="4357718" cy="5483245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Полковник Филиппов Д.А. удостоен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орденом боевого Красного знамени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(декабрь 1943 г.),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Красной Звезды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(октябрь 1944г.)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Отечественной войны 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 степени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(март 1945г.)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и многими боевыми медалями.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По ходатайству Якутского обкома партии капитан Филиппов в конце 46-го увольняется в запас.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ФИЛИППОВ Дмитрий Алексеевич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3214710" cy="360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85720" y="928670"/>
            <a:ext cx="4000528" cy="519749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 наградном листе Д.А. Филиппова написано: «За время боев с 24 сентября по 4 октября его рота отражала в день по 3 – 4 атаки немцев, уничтожила до 300 солдат и офицеров, 14 танковых пулеметов, 3 орудийные батареи, 2 бронетранспортера, 3 противотанковые пушки и 5 автомашин».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3116"/>
            <a:ext cx="403860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Филиппов Дмитрий Алексеевич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Наградной документ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__.__.1917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поступления на службу: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20.08.1941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призыва: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Орджоникидзевский РВК, Якутская АССР, Орджоникидзевский р-н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звание: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ст. лейтенант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Воинская часть: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11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мсбр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Даты подвига: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29.01.1945, 09.02.1945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награды: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Орден Отечественной войны I степени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подразделения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21/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09.03.1945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Издан: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10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C:\Users\User26\Desktop\арх.докумен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14620"/>
            <a:ext cx="2786082" cy="3850465"/>
          </a:xfrm>
          <a:prstGeom prst="rect">
            <a:avLst/>
          </a:prstGeom>
          <a:noFill/>
        </p:spPr>
      </p:pic>
      <p:pic>
        <p:nvPicPr>
          <p:cNvPr id="34823" name="Picture 7" descr="C:\Users\User26\Desktop\орден отеч войн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3286148" cy="3366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14324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Филиппов Дмитрий Алексеевич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Наградной документ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__.__.1917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поступления на службу: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__.08.1940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призыва: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Орджоникидзевский РВК, Якутская АССР, Орджоникидзевский р-н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звание: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ст. лейтенант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Воинская часть: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11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мсбр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награды: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Орден Красной Звезды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подразделения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24/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31.10.1944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Издан: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10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26\Desktop\арх док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928934"/>
            <a:ext cx="2786082" cy="3677346"/>
          </a:xfrm>
          <a:prstGeom prst="rect">
            <a:avLst/>
          </a:prstGeom>
          <a:noFill/>
        </p:spPr>
      </p:pic>
      <p:pic>
        <p:nvPicPr>
          <p:cNvPr id="35843" name="Picture 3" descr="C:\Users\User26\Desktop\орден красной звезд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000372"/>
            <a:ext cx="3304019" cy="321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/>
          <a:lstStyle/>
          <a:p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Филиппов Дмитрий Алексеевич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Наградной документ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__.__.1917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поступления на службу: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05.07.1940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призыва: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Орджоникидзевский РВК, Якутская АССР, Орджоникидзевский р-н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звание: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ст. лейтенант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Воинская часть: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11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мсбр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УкрФ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Даты подвига: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24.09.1943, 26.09.1943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Наименование награды: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Орден Красного Знамени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подразделения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11/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03.12.1943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Издан: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ВС 1 Украинского фронта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C:\Users\User26\Desktop\арх док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3042320"/>
            <a:ext cx="2232248" cy="3166951"/>
          </a:xfrm>
          <a:prstGeom prst="rect">
            <a:avLst/>
          </a:prstGeom>
          <a:noFill/>
        </p:spPr>
      </p:pic>
      <p:pic>
        <p:nvPicPr>
          <p:cNvPr id="36872" name="Picture 8" descr="C:\Users\User26\Desktop\орден красного знамен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64064"/>
            <a:ext cx="2660104" cy="29021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79388" y="928670"/>
            <a:ext cx="8569325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12 марта 1946 года по 1 июля 1947 года Дмитрий Алексеевич работает </a:t>
            </a:r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заведующим районным методическим комитетом РОНО</a:t>
            </a:r>
            <a:r>
              <a:rPr lang="ru-RU" sz="2400" b="1" dirty="0">
                <a:solidFill>
                  <a:srgbClr val="9900FF"/>
                </a:solidFill>
                <a:latin typeface="Times New Roman" pitchFamily="18" charset="0"/>
              </a:rPr>
              <a:t>.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Приехав в Покровск, немного работал в средней школе заместителем директора. А в 1947 году поступил работать в органы МГБ. В 1956 году с отличием окончил Якутский педагогический институт.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В 1966 году Филиппов вышел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пенсию по выслуге лет.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В 1967 – 69 годах работал </a:t>
            </a:r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учителем в селе </a:t>
            </a:r>
            <a:r>
              <a:rPr lang="ru-RU" sz="2400" b="1" dirty="0" err="1">
                <a:solidFill>
                  <a:srgbClr val="FF0066"/>
                </a:solidFill>
                <a:latin typeface="Times New Roman" pitchFamily="18" charset="0"/>
              </a:rPr>
              <a:t>Хоточчу</a:t>
            </a:r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</a:rPr>
              <a:t>  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хан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516216" cy="4887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Школы, где учительствовал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Дмитрий Алексеевич Филиппов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547813" y="3286124"/>
            <a:ext cx="638968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Педагогическая деятельность Д.А.Филиппова отмечена знаком </a:t>
            </a:r>
          </a:p>
          <a:p>
            <a:r>
              <a:rPr lang="ru-RU" sz="3600" b="1" dirty="0">
                <a:solidFill>
                  <a:srgbClr val="FF0066"/>
                </a:solidFill>
                <a:latin typeface="Times New Roman" pitchFamily="18" charset="0"/>
              </a:rPr>
              <a:t>"За творческий </a:t>
            </a:r>
          </a:p>
          <a:p>
            <a:r>
              <a:rPr lang="ru-RU" sz="3600" b="1" dirty="0">
                <a:solidFill>
                  <a:srgbClr val="FF0066"/>
                </a:solidFill>
                <a:latin typeface="Times New Roman" pitchFamily="18" charset="0"/>
              </a:rPr>
              <a:t>педагогический труд"</a:t>
            </a:r>
          </a:p>
        </p:txBody>
      </p:sp>
      <p:pic>
        <p:nvPicPr>
          <p:cNvPr id="8194" name="Picture 2" descr="tr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28604"/>
            <a:ext cx="3962400" cy="29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642938"/>
            <a:ext cx="7943880" cy="5715020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Дмитрия Алексеевича служба в МГБ (МВД) проходила по восходящей линии. В 1953 – 1954 годах он работал начальником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Булунского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райотдела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МГБ, а затем был избран освобожденным секретарем наркома МГБ ЯАССР. Когда отдел МГВО был передан из МВД в областной военкомат, он возглавил этот отдел, получил звание армейского полковника. Добросовестно выполняя свои служебные обязанности, он активно участвует в общественной работе: не раз избирается членом пленума Орджоникидзевского РК КПСС и Якутского горкома партии. Не стоит Дмитрий Алексеевич на месте и в повышении своего образования – в 1956 году с отличием окончил Якутский педагогический институт. А несколько позже – Ленинградскую школу усовершенствования офицерского состава МПВО. Не хотел отставать Филиппов и в военном деле.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1959 году Д.А. Филиппов был назначен начальником Гражданской обороны Якутской АССР. В эти годы он успешно оканчивает Ленинградскую высшую школу МПВОМВД СССР, и ему было присвоено звание «полковник». И на этой работе Д.А. Филиппов отдал много сил и энергии трудясь до самого выхода на пенсию. За плодотворную работу в мирное время он награжден Почетной грамотой Президиума Верховного Совета ЯАССР.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92882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</a:rPr>
              <a:t>Супруги Дмитрий Алексеевич и Мария Сергеевна 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</a:rPr>
              <a:t>Филипповы вырастили и вывели в люди своих детей.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</a:rPr>
              <a:t>По стопам отца дети -  сын Владимир Дмитриевич окончил Челябинское высшее танковое училище и стал кадровым офицером, дочь Наталья Дмитриевна окончила Иркутский институт иностранных языков, живет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</a:rPr>
              <a:t>в городе Благовещенск, работает преподавателем.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714620"/>
            <a:ext cx="4040188" cy="642942"/>
          </a:xfrm>
        </p:spPr>
        <p:txBody>
          <a:bodyPr/>
          <a:lstStyle/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</a:rPr>
              <a:t>Супруги Дмитрий Алексеевич и Мария Сергеевна Филипповы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143116"/>
            <a:ext cx="4041775" cy="1143008"/>
          </a:xfrm>
        </p:spPr>
        <p:txBody>
          <a:bodyPr/>
          <a:lstStyle/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14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</a:rPr>
              <a:t>Слева - направо: Дмитрий Алексеевич Филиппов. Рядом его жена Мария Сергеевна, сзади его двоюродные братья: Иван, Клим Кузьмин, Петр Григорьевич.</a:t>
            </a:r>
            <a:endParaRPr lang="ru-RU" sz="1400" dirty="0" smtClean="0">
              <a:latin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26\Desktop\инстаграмм\IMG_20200410_101539_8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7578" b="8046"/>
          <a:stretch>
            <a:fillRect/>
          </a:stretch>
        </p:blipFill>
        <p:spPr bwMode="auto">
          <a:xfrm>
            <a:off x="785786" y="3643314"/>
            <a:ext cx="3048000" cy="2571768"/>
          </a:xfrm>
          <a:prstGeom prst="rect">
            <a:avLst/>
          </a:prstGeom>
          <a:noFill/>
        </p:spPr>
      </p:pic>
      <p:pic>
        <p:nvPicPr>
          <p:cNvPr id="8" name="Picture 2" descr="филиппов дмитрий алексеевич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14752"/>
            <a:ext cx="4138593" cy="2435271"/>
          </a:xfrm>
          <a:prstGeom prst="rect">
            <a:avLst/>
          </a:prstGeom>
          <a:noFill/>
          <a:ln w="28575" algn="in">
            <a:solidFill>
              <a:srgbClr val="9966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олк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57166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3429000"/>
            <a:ext cx="8358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1966 году Филиппов вышел на пенсию по выслуге лет. В 1967 –1969 годах работал учителем в селе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Хоточчу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1970 – 1974 годах был председателем поселкового совета в п.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Мохсоголлох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Но фронтовые раны все больше и больше подкашивали его здоровье. 13 июля 1976 года Дмитрий Алексеевич умер и захоронен в поселке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Мохсоголлох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Орджоникидзевского района.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Дмитрий Алексеевич прожил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богатую жизнь честного, чистого душой человека.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полк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636838"/>
            <a:ext cx="3240087" cy="367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5" descr="полк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2597910"/>
            <a:ext cx="3312367" cy="365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Воинский подвиг Дмитрия Алексеевича Филиппова отображен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 книге В. Сомова</a:t>
            </a: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«С верой в победу».</a:t>
            </a: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А  как об учителе - воине в таких книгах: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Н.Васильев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«Вехи развития образования в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itchFamily="18" charset="0"/>
              </a:rPr>
              <a:t>Хангаласском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 улусе» и «Образование в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itchFamily="18" charset="0"/>
              </a:rPr>
              <a:t>Хангаласском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 улусе»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228601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 нашем селе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Едяй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при библиотеке есть музей истории села, где есть материалы о ратном воинском подвиге нашего земляка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Дмитрия Алексеевича Филиппова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 улусном центре имеется Курган Славы, где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установлен бюст учителя –воина.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23555" name="Picture 8" descr="SL7016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496"/>
            <a:ext cx="6357982" cy="358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14348" y="1600200"/>
            <a:ext cx="7515252" cy="46863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Дмитрий Алексеевич сказал: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Мы – ровесники Октября, и сейчас продолжаем жить этим святым чувством Родины, оно всегда помогает нам смотреть дальше, видеть больше, любить крепче, думать и делать лучше. Так надо было и так стоило нам жить! </a:t>
            </a:r>
          </a:p>
          <a:p>
            <a:endParaRPr lang="ru-RU" dirty="0"/>
          </a:p>
        </p:txBody>
      </p:sp>
      <p:pic>
        <p:nvPicPr>
          <p:cNvPr id="4" name="Picture 4" descr="полк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76672"/>
            <a:ext cx="4291948" cy="3218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4643438" y="928670"/>
            <a:ext cx="4000528" cy="5197493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Память о прославленном герое Великой Отечественной войны, достойном сыне своей Родины, жива в памяти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хангаласцев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гордимся нашим земляком учителем – воином.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26\Desktop\фото музея\музей 1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329247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57158" y="2214562"/>
            <a:ext cx="7872442" cy="4357709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ФИЛИППОВ Дмитрий Алексеевич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(1917-1976)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Воинское звание — полковник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Призван 07.41 г., демобилизован 06.46. Умер в 1976 г., похоронен в п.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Мохсоголлох</a:t>
            </a:r>
            <a:r>
              <a:rPr lang="ru-RU" sz="2000" b="1" i="1" dirty="0" smtClean="0">
                <a:solidFill>
                  <a:srgbClr val="002060"/>
                </a:solidFill>
              </a:rPr>
              <a:t>.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Родился в 1917 году в деревне Ой </a:t>
            </a:r>
            <a:r>
              <a:rPr lang="ru-RU" sz="2000" dirty="0" err="1" smtClean="0">
                <a:solidFill>
                  <a:srgbClr val="002060"/>
                </a:solidFill>
              </a:rPr>
              <a:t>Муран</a:t>
            </a:r>
            <a:r>
              <a:rPr lang="ru-RU" sz="2000" dirty="0" smtClean="0">
                <a:solidFill>
                  <a:srgbClr val="002060"/>
                </a:solidFill>
              </a:rPr>
              <a:t>. По национальности – русский, Мите исполнился год, когда умер отец – Филиппов Алексей </a:t>
            </a:r>
            <a:r>
              <a:rPr lang="ru-RU" sz="2000" dirty="0" err="1" smtClean="0">
                <a:solidFill>
                  <a:srgbClr val="002060"/>
                </a:solidFill>
              </a:rPr>
              <a:t>Мануилович</a:t>
            </a:r>
            <a:r>
              <a:rPr lang="ru-RU" sz="2000" dirty="0" smtClean="0">
                <a:solidFill>
                  <a:srgbClr val="002060"/>
                </a:solidFill>
              </a:rPr>
              <a:t>. Воспитание сына легло полностью на плечи матери – Анастасии Николаевны.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Окончил начальную школу в </a:t>
            </a:r>
            <a:r>
              <a:rPr lang="ru-RU" sz="2000" dirty="0" err="1" smtClean="0">
                <a:solidFill>
                  <a:srgbClr val="002060"/>
                </a:solidFill>
              </a:rPr>
              <a:t>Улах</a:t>
            </a:r>
            <a:r>
              <a:rPr lang="ru-RU" sz="2000" dirty="0" smtClean="0">
                <a:solidFill>
                  <a:srgbClr val="002060"/>
                </a:solidFill>
              </a:rPr>
              <a:t> – </a:t>
            </a:r>
            <a:r>
              <a:rPr lang="ru-RU" sz="2000" dirty="0" err="1" smtClean="0">
                <a:solidFill>
                  <a:srgbClr val="002060"/>
                </a:solidFill>
              </a:rPr>
              <a:t>Аане</a:t>
            </a:r>
            <a:r>
              <a:rPr lang="ru-RU" sz="2000" dirty="0" smtClean="0">
                <a:solidFill>
                  <a:srgbClr val="002060"/>
                </a:solidFill>
              </a:rPr>
              <a:t>,  затем, окончив 7 классов в 1932 году в селе </a:t>
            </a:r>
            <a:r>
              <a:rPr lang="ru-RU" sz="2000" dirty="0" err="1" smtClean="0">
                <a:solidFill>
                  <a:srgbClr val="002060"/>
                </a:solidFill>
              </a:rPr>
              <a:t>Октемцы</a:t>
            </a:r>
            <a:r>
              <a:rPr lang="ru-RU" sz="2000" dirty="0" smtClean="0">
                <a:solidFill>
                  <a:srgbClr val="002060"/>
                </a:solidFill>
              </a:rPr>
              <a:t>, Филиппов вступает в комсомол. Его   избирают секретарем   ячейки.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Через год он едет в на курсы учителей…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3786214" cy="204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435100" y="2928934"/>
            <a:ext cx="6423048" cy="3429024"/>
          </a:xfrm>
        </p:spPr>
        <p:txBody>
          <a:bodyPr/>
          <a:lstStyle/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ПОМНИМ, ГОРДИМСЯ, БЛАГОДАРИМ!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18"/>
            <a:ext cx="4071966" cy="305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95288" y="461337"/>
            <a:ext cx="8497887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400" dirty="0">
              <a:solidFill>
                <a:srgbClr val="9900FF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66"/>
                </a:solidFill>
                <a:latin typeface="Times New Roman" pitchFamily="18" charset="0"/>
              </a:rPr>
              <a:t>В </a:t>
            </a:r>
            <a:r>
              <a:rPr lang="ru-RU" sz="2000" b="1" dirty="0">
                <a:solidFill>
                  <a:srgbClr val="FF0066"/>
                </a:solidFill>
                <a:latin typeface="Times New Roman" pitchFamily="18" charset="0"/>
              </a:rPr>
              <a:t>1938 году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успешно окончил заочно якутское педагогическое училище. После окончания якутского педагогического училища Филиппов Дмитрий Алексеевич едет в родное село работать</a:t>
            </a:r>
          </a:p>
          <a:p>
            <a:r>
              <a:rPr lang="ru-RU" sz="2000" b="1" dirty="0">
                <a:solidFill>
                  <a:srgbClr val="9900FF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FF0066"/>
                </a:solidFill>
                <a:latin typeface="Times New Roman" pitchFamily="18" charset="0"/>
              </a:rPr>
              <a:t>заведующим Ой – </a:t>
            </a:r>
            <a:r>
              <a:rPr lang="ru-RU" sz="2000" b="1" dirty="0" err="1">
                <a:solidFill>
                  <a:srgbClr val="FF0066"/>
                </a:solidFill>
                <a:latin typeface="Times New Roman" pitchFamily="18" charset="0"/>
              </a:rPr>
              <a:t>Муранской</a:t>
            </a:r>
            <a:r>
              <a:rPr lang="ru-RU" sz="2000" b="1" dirty="0">
                <a:solidFill>
                  <a:srgbClr val="FF0066"/>
                </a:solidFill>
                <a:latin typeface="Times New Roman" pitchFamily="18" charset="0"/>
              </a:rPr>
              <a:t> школы. </a:t>
            </a:r>
            <a:endParaRPr lang="ru-RU" sz="2000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Его первыми учениками были первоклассники:</a:t>
            </a:r>
            <a:endParaRPr lang="ru-RU" sz="20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Филипповы – Владимир Афанасьевич, Егор Федорович, Илья Федорович, Мария Тимофеевна, Илья Николаевич, Александра Петровна,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Матрена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Афанасьевна.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ru-RU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" name="Рисунок 2" descr="C:\Users\comp1\Desktop\104NIKON\DSCN8274.JPG"/>
          <p:cNvPicPr/>
          <p:nvPr/>
        </p:nvPicPr>
        <p:blipFill>
          <a:blip r:embed="rId2" cstate="print"/>
          <a:srcRect r="28420"/>
          <a:stretch>
            <a:fillRect/>
          </a:stretch>
        </p:blipFill>
        <p:spPr bwMode="auto">
          <a:xfrm>
            <a:off x="2500298" y="714356"/>
            <a:ext cx="385765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Из воспоминаний первого ученика Д.А. Филиппова –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</a:rPr>
              <a:t>Филиппова Владимира Афанасьевича.</a:t>
            </a:r>
          </a:p>
        </p:txBody>
      </p:sp>
      <p:pic>
        <p:nvPicPr>
          <p:cNvPr id="9219" name="Picture 10" descr="полк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3542923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214810" y="1357298"/>
            <a:ext cx="4471990" cy="5000660"/>
          </a:xfrm>
        </p:spPr>
        <p:txBody>
          <a:bodyPr/>
          <a:lstStyle/>
          <a:p>
            <a:pPr algn="just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поступил учиться в Ой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Муранскую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школу в 1938 году. Моим первым учителем стал Филиппов Дмитрий Алексеевич. Школа в то время была в доме Филиппова Романа Николаевича. Моими одноклассниками были Филипповы – Егор Федорович, Илья Федорович, Мария Тимофеевна, Илья Николаевич, Александра Петровна, Матрена Афанасьевна. Мы изучали букварь, арифметику, чистописание. Вместе с нами в одном классе учились и четвероклассники. Кроме уроков у нас были кружки танца и пения.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учитель Дмитрий Алексеевич по характеру был добрый, спокойный, его отношение к нам было очень хорошее. Жил он у своих родных — в семье Филиппова Григория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Мануиловича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599062" y="-422303"/>
            <a:ext cx="794429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32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В 1939 году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Д.А. Филиппов назначается </a:t>
            </a:r>
            <a:endParaRPr lang="ru-RU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директором </a:t>
            </a:r>
            <a:r>
              <a:rPr lang="ru-RU" sz="2400" b="1" dirty="0" err="1">
                <a:solidFill>
                  <a:srgbClr val="FF0066"/>
                </a:solidFill>
                <a:latin typeface="Times New Roman" pitchFamily="18" charset="0"/>
              </a:rPr>
              <a:t>Синской</a:t>
            </a:r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 неполной </a:t>
            </a:r>
          </a:p>
          <a:p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средней школы.</a:t>
            </a:r>
            <a:r>
              <a:rPr lang="ru-RU" sz="2400" b="1" dirty="0">
                <a:solidFill>
                  <a:srgbClr val="9900FF"/>
                </a:solidFill>
                <a:latin typeface="Times New Roman" pitchFamily="18" charset="0"/>
              </a:rPr>
              <a:t> </a:t>
            </a:r>
            <a:endParaRPr lang="ru-RU" sz="2400" dirty="0">
              <a:solidFill>
                <a:srgbClr val="9900FF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После этого едет в Покровск и работает </a:t>
            </a:r>
            <a:endParaRPr lang="ru-RU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заместителем директора средней школы</a:t>
            </a:r>
            <a:r>
              <a:rPr lang="ru-RU" sz="2400" b="1" dirty="0">
                <a:solidFill>
                  <a:srgbClr val="9900FF"/>
                </a:solidFill>
                <a:latin typeface="Times New Roman" pitchFamily="18" charset="0"/>
              </a:rPr>
              <a:t>. </a:t>
            </a:r>
            <a:endParaRPr lang="ru-RU" sz="2400" dirty="0">
              <a:solidFill>
                <a:srgbClr val="9900FF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>С августа 1940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года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школьный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2400" b="1" dirty="0">
                <a:solidFill>
                  <a:srgbClr val="FF0066"/>
                </a:solidFill>
                <a:latin typeface="Times New Roman" pitchFamily="18" charset="0"/>
              </a:rPr>
              <a:t>инспектор Орджоникидзевского районо.</a:t>
            </a:r>
            <a:endParaRPr lang="ru-RU" sz="2400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0" hangingPunct="0"/>
            <a:endParaRPr lang="ru-RU" sz="32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14356"/>
            <a:ext cx="4366578" cy="203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3286124"/>
            <a:ext cx="8358246" cy="2840039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было в 1933 году.   На месте этой школы стояла дремучая тайга, где располагался пионерский лагерь. Мне пришлось работать начальником этого лагеря. Отсюда до больницы никаких строений не было. Шли годы. В 1934 году была выстроена Покровская неполная средняя школа, потом она стала средней. Я работал в этой школе в 1937-1939 годах, а будучи школьным инспектором, в 1940-1941 учебном году инспектировал школу…”- вспоминал он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71736" y="214290"/>
            <a:ext cx="3810029" cy="285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1142984"/>
            <a:ext cx="7872442" cy="4983179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40-м Д.А.Филиппов был избран членом бюро Орджоникидзевского РК ВЛКСМ. А в феврале 1941-го, когда международная обстановка резко ухудшилась, он вступает в ряды Коммунистической партии. Одновременно повышает и свою квалификацию.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Перед уходом на войну он убрал в шкаф все конспекты и учебники, каждая книга была завернута в газету. Сказал матери – даже в самую трудную минуту школьные принадлежности, чтобы не испортились, хранить дома…</a:t>
            </a:r>
          </a:p>
          <a:p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8045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1275</Words>
  <Application>Microsoft Office PowerPoint</Application>
  <PresentationFormat>Экран (4:3)</PresentationFormat>
  <Paragraphs>103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Учитель – воин Дмитрий Алексеевич Филиппов </vt:lpstr>
      <vt:lpstr>Презентация PowerPoint</vt:lpstr>
      <vt:lpstr>Презентация PowerPoint</vt:lpstr>
      <vt:lpstr>Презентация PowerPoint</vt:lpstr>
      <vt:lpstr>Из воспоминаний первого ученика Д.А. Филиппова –  Филиппова Владимира Афанасьевича.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Филиппов Дмитрий Алексеевич Наградной документ Дата рождения: __.__.1917 Дата поступления на службу: 20.08.1941 Место призыва: Орджоникидзевский РВК, Якутская АССР, Орджоникидзевский р-н Воинское звание: ст. лейтенант Воинская часть: 11 мсбр 10 тк Даты подвига: 29.01.1945, 09.02.1945 Наименование награды: Орден Отечественной войны I степени Приказ подразделения №: 21/н от: 09.03.1945 Издан: 10 тк</vt:lpstr>
      <vt:lpstr>Филиппов Дмитрий Алексеевич Наградной документ Дата рождения: __.__.1917 Дата поступления на службу: __.08.1940 Место призыва: Орджоникидзевский РВК, Якутская АССР, Орджоникидзевский р-н Воинское звание: ст. лейтенант Воинская часть: 11 мсбр 10 тк Наименование награды: Орден Красной Звезды Приказ подразделения №: 24/н от: 31.10.1944 Издан: 10 тк </vt:lpstr>
      <vt:lpstr>      Филиппов Дмитрий Алексеевич Наградной документ Дата рождения: __.__.1917 Дата поступления на службу: 05.07.1940 Место призыва: Орджоникидзевский РВК, Якутская АССР, Орджоникидзевский р-н Воинское звание: ст. лейтенант Воинская часть: 11 мсбр 10 тк 1 УкрФ Даты подвига: 24.09.1943, 26.09.1943 Наименование награды: Орден Красного Знамени Приказ подразделения №: 11/н от: 03.12.1943 Издан: ВС 1 Украинского фронта    </vt:lpstr>
      <vt:lpstr>Презентация PowerPoint</vt:lpstr>
      <vt:lpstr>Школы, где учительствовал  Дмитрий Алексеевич Филиппов</vt:lpstr>
      <vt:lpstr>Презентация PowerPoint</vt:lpstr>
      <vt:lpstr>Презентация PowerPoint</vt:lpstr>
      <vt:lpstr>Супруги Дмитрий Алексеевич и Мария Сергеевна  Филипповы вырастили и вывели в люди своих детей.  По стопам отца дети -  сын Владимир Дмитриевич окончил Челябинское высшее танковое училище и стал кадровым офицером, дочь Наталья Дмитриевна окончила Иркутский институт иностранных языков, живет  в городе Благовещенск, работает преподавателем. </vt:lpstr>
      <vt:lpstr>Презентация PowerPoint</vt:lpstr>
      <vt:lpstr>  Воинский подвиг Дмитрия Алексеевича Филиппова отображен в книге В. Сомова «С верой в победу».  А  как об учителе - воине в таких книгах: Н.Васильев. «Вехи развития образования в Хангаласском улусе» и «Образование в Хангаласском улусе»</vt:lpstr>
      <vt:lpstr> В нашем селе Едяй при библиотеке есть музей истории села, где есть материалы о ратном воинском подвиге нашего земляка Дмитрия Алексеевича Филиппова.  В улусном центре имеется Курган Славы, где  установлен бюст учителя –воина.</vt:lpstr>
      <vt:lpstr>Презентация PowerPoint</vt:lpstr>
      <vt:lpstr>Презентация PowerPoint</vt:lpstr>
      <vt:lpstr>Презентация PowerPoint</vt:lpstr>
    </vt:vector>
  </TitlesOfParts>
  <Company>Библиотека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Макарова</dc:creator>
  <cp:lastModifiedBy>fil5hang@outlook.com</cp:lastModifiedBy>
  <cp:revision>82</cp:revision>
  <dcterms:created xsi:type="dcterms:W3CDTF">2009-11-19T05:11:02Z</dcterms:created>
  <dcterms:modified xsi:type="dcterms:W3CDTF">2022-03-09T01:13:18Z</dcterms:modified>
</cp:coreProperties>
</file>