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69" r:id="rId5"/>
    <p:sldId id="270" r:id="rId6"/>
    <p:sldId id="257" r:id="rId7"/>
    <p:sldId id="262" r:id="rId8"/>
    <p:sldId id="261" r:id="rId9"/>
    <p:sldId id="268" r:id="rId10"/>
    <p:sldId id="263" r:id="rId11"/>
    <p:sldId id="264" r:id="rId12"/>
    <p:sldId id="265" r:id="rId13"/>
    <p:sldId id="259" r:id="rId14"/>
    <p:sldId id="266" r:id="rId15"/>
    <p:sldId id="271" r:id="rId16"/>
    <p:sldId id="267" r:id="rId17"/>
    <p:sldId id="26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7" autoAdjust="0"/>
    <p:restoredTop sz="86420" autoAdjust="0"/>
  </p:normalViewPr>
  <p:slideViewPr>
    <p:cSldViewPr snapToObjects="1">
      <p:cViewPr>
        <p:scale>
          <a:sx n="68" d="100"/>
          <a:sy n="68" d="100"/>
        </p:scale>
        <p:origin x="-173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4214818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Сибииргэ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гражданскай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сэрии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дьоруойа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Саха сирин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сэбилэниилээх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күүстэрин командующайа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Нестор Александрович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Каландарашвили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(Сибирский дед) </a:t>
            </a:r>
            <a:r>
              <a:rPr lang="sah-RU" sz="2400" b="1" dirty="0" smtClean="0">
                <a:solidFill>
                  <a:schemeClr val="accent2">
                    <a:lumMod val="50000"/>
                  </a:schemeClr>
                </a:solidFill>
              </a:rPr>
              <a:t>тоһуурга түбэһэн өлөрүллүбүтэ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быйыл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2022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сылга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кулун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тутар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6 к</a:t>
            </a:r>
            <a:r>
              <a:rPr lang="sah-RU" sz="2400" b="1" dirty="0" smtClean="0">
                <a:solidFill>
                  <a:schemeClr val="accent2">
                    <a:lumMod val="50000"/>
                  </a:schemeClr>
                </a:solidFill>
              </a:rPr>
              <a:t>үнүгэр, 100 сылын туолар.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user1\Desktop\основоположники ЯАССР\саҥа былаас\каландр.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2786082" cy="3502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357187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Худ.В.С.Сварог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«Каландаришвили </a:t>
            </a:r>
            <a:r>
              <a:rPr lang="sah-RU" i="1" dirty="0" smtClean="0">
                <a:solidFill>
                  <a:schemeClr val="tx1">
                    <a:lumMod val="95000"/>
                  </a:schemeClr>
                </a:solidFill>
              </a:rPr>
              <a:t>өлүүтэ.”</a:t>
            </a:r>
            <a:endParaRPr lang="ru-RU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Picture 2" descr="E:\саҥа былаас\Screenshot_20220305_140122_com.instagram.andro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3" y="428604"/>
            <a:ext cx="500599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1\Desktop\основоположники ЯАССР\саҥа былаас\каландр.8.jpg"/>
          <p:cNvPicPr>
            <a:picLocks noChangeAspect="1" noChangeArrowheads="1"/>
          </p:cNvPicPr>
          <p:nvPr/>
        </p:nvPicPr>
        <p:blipFill>
          <a:blip r:embed="rId2"/>
          <a:srcRect l="3342" t="2756" r="1410" b="3551"/>
          <a:stretch>
            <a:fillRect/>
          </a:stretch>
        </p:blipFill>
        <p:spPr bwMode="auto">
          <a:xfrm>
            <a:off x="785785" y="571480"/>
            <a:ext cx="7784641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357826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400" b="1" dirty="0" smtClean="0">
                <a:solidFill>
                  <a:schemeClr val="accent2">
                    <a:lumMod val="50000"/>
                  </a:schemeClr>
                </a:solidFill>
              </a:rPr>
              <a:t>Нестор Каландарашвили нэһилиэнньэни </a:t>
            </a:r>
          </a:p>
          <a:p>
            <a:pPr algn="ctr"/>
            <a:r>
              <a:rPr lang="sah-RU" sz="2400" b="1" dirty="0" smtClean="0">
                <a:solidFill>
                  <a:schemeClr val="accent2">
                    <a:lumMod val="50000"/>
                  </a:schemeClr>
                </a:solidFill>
              </a:rPr>
              <a:t>кытта көрсүһүүтэ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21766" t="74760" r="28921" b="1442"/>
          <a:stretch>
            <a:fillRect/>
          </a:stretch>
        </p:blipFill>
        <p:spPr bwMode="auto">
          <a:xfrm rot="5400000">
            <a:off x="-392942" y="1464455"/>
            <a:ext cx="5179255" cy="353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l="13248" t="2661" r="14783" b="28411"/>
          <a:stretch>
            <a:fillRect/>
          </a:stretch>
        </p:blipFill>
        <p:spPr bwMode="auto">
          <a:xfrm rot="5400000">
            <a:off x="4823586" y="105580"/>
            <a:ext cx="3500462" cy="4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6248" y="450057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000" b="1" dirty="0" smtClean="0">
                <a:solidFill>
                  <a:schemeClr val="accent2">
                    <a:lumMod val="50000"/>
                  </a:schemeClr>
                </a:solidFill>
              </a:rPr>
              <a:t>Арҕаа Хаҥалас улууһун 2 Малдьаҕар киһитэ, ол кэмҥэ 20 саастаах, Василий Дмитриевич Семенов – Күүстээх Баһыы.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92933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400" dirty="0" smtClean="0"/>
              <a:t>1900-1977 сс.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868092" cy="52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\Desktop\основоположники ЯАССР\саҥа былаас\каландр.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450899" cy="300039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14356"/>
            <a:ext cx="56186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485776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400" b="1" dirty="0" smtClean="0">
                <a:solidFill>
                  <a:schemeClr val="accent2">
                    <a:lumMod val="50000"/>
                  </a:schemeClr>
                </a:solidFill>
              </a:rPr>
              <a:t>Тоһуурга Николаев, Семен Михайлов-Чыамайакы Уола хамандыырдаах 80-ча бэргэнник ытар саха  20-30-ча саастаах  уолаттар талыллан кэлбиттэр.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1\Desktop\основоположники ЯАССР\саҥа былаас\каландр.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500858" cy="55516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857892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000" b="1" dirty="0" smtClean="0">
                <a:solidFill>
                  <a:schemeClr val="accent2">
                    <a:lumMod val="50000"/>
                  </a:schemeClr>
                </a:solidFill>
              </a:rPr>
              <a:t>Тоһуурдьуттар тоҥуу хаарга 15 хаамыы, 10-12 м., буола буола 800-900 м.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sah-RU" sz="2000" b="1" dirty="0" smtClean="0">
                <a:solidFill>
                  <a:schemeClr val="accent2">
                    <a:lumMod val="50000"/>
                  </a:schemeClr>
                </a:solidFill>
              </a:rPr>
              <a:t>ахса  боротуоха сыырын кыйа сыппыттар.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аҥа былаас\Screenshot_20220305_140111_com.instagram.and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408859" cy="55677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585789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dirty="0" smtClean="0">
                <a:solidFill>
                  <a:schemeClr val="accent2">
                    <a:lumMod val="50000"/>
                  </a:schemeClr>
                </a:solidFill>
              </a:rPr>
              <a:t>Дьокуускай  к. 35 км. сиргэ, </a:t>
            </a:r>
          </a:p>
          <a:p>
            <a:pPr algn="ctr"/>
            <a:r>
              <a:rPr lang="sah-RU" b="1" dirty="0" smtClean="0">
                <a:solidFill>
                  <a:schemeClr val="accent2">
                    <a:lumMod val="50000"/>
                  </a:schemeClr>
                </a:solidFill>
              </a:rPr>
              <a:t>Хахсык сиһин кутуругунааҕы боротуохаҕа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1\Desktop\основоположники ЯАССР\саҥа былаас\каландр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75937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57214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b="1" dirty="0" smtClean="0">
                <a:solidFill>
                  <a:schemeClr val="accent2">
                    <a:lumMod val="50000"/>
                  </a:schemeClr>
                </a:solidFill>
              </a:rPr>
              <a:t>Кулун тутар 6 к. Дьокуускай  к. 35 км. сиргэ, Хахсык сиһин кутуругунааҕы боротуохаҕа  тоһуурга  түбэһэн Каландарашвили этэрээтэ 40-ча</a:t>
            </a:r>
          </a:p>
          <a:p>
            <a:pPr algn="ctr"/>
            <a:r>
              <a:rPr lang="sah-RU" b="1" dirty="0" smtClean="0">
                <a:solidFill>
                  <a:schemeClr val="accent2">
                    <a:lumMod val="50000"/>
                  </a:schemeClr>
                </a:solidFill>
              </a:rPr>
              <a:t> (сорохтор 60-ча) байыаһа  кыргыллыбыта, бэйэтэ өлөрүллүбүтэ.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\Desktop\основоположники ЯАССР\саҥа былаас\каландр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6143668" cy="51111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572140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000" b="1" dirty="0" smtClean="0">
                <a:solidFill>
                  <a:schemeClr val="accent2">
                    <a:lumMod val="50000"/>
                  </a:schemeClr>
                </a:solidFill>
              </a:rPr>
              <a:t>1922 с. муус устар 2 к. </a:t>
            </a:r>
            <a:r>
              <a:rPr lang="sah-RU" sz="2000" b="1" dirty="0" smtClean="0">
                <a:solidFill>
                  <a:schemeClr val="accent2">
                    <a:lumMod val="50000"/>
                  </a:schemeClr>
                </a:solidFill>
              </a:rPr>
              <a:t>Дьокуускайга </a:t>
            </a:r>
            <a:r>
              <a:rPr lang="sah-RU" sz="2000" b="1" dirty="0" smtClean="0">
                <a:solidFill>
                  <a:schemeClr val="accent2">
                    <a:lumMod val="50000"/>
                  </a:schemeClr>
                </a:solidFill>
              </a:rPr>
              <a:t>көмүллүбүтэ,  балаҕан ыйыгар 17 к.  Иркутскай к.  Коммунарка хайатыгар самолетунан  илдьэн хос көмпүттэр.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аҥа былаас\Screenshot_20220305_140134_com.instagram.and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365125"/>
            <a:ext cx="5578475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642918"/>
            <a:ext cx="69294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Тиит-Арыы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-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гражданскай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сэрии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биир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бэлиэ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миэстэтэ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(Нестор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Каландарашвили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этэрээтэ</a:t>
            </a:r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 Арҕаа Хаҥалас улууһун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Тиит-Арыы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дьаамыгар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тохтоо</a:t>
            </a:r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һ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уна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Picture 2" descr="E:\саҥа былаас\Screenshot_20220305_140041_com.instagram.and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29000"/>
            <a:ext cx="454277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основоположники ЯАССР\саҥа былаас\каландар.4.jpg"/>
          <p:cNvPicPr>
            <a:picLocks noChangeAspect="1" noChangeArrowheads="1"/>
          </p:cNvPicPr>
          <p:nvPr/>
        </p:nvPicPr>
        <p:blipFill>
          <a:blip r:embed="rId2"/>
          <a:srcRect l="1983" t="4427" r="2820" b="4820"/>
          <a:stretch>
            <a:fillRect/>
          </a:stretch>
        </p:blipFill>
        <p:spPr bwMode="auto">
          <a:xfrm>
            <a:off x="1000100" y="500042"/>
            <a:ext cx="6643734" cy="567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аҥа былаас\Screenshot_20220305_140055_com.instagram.and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94643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аҥа былаас\Screenshot_20220305_140450_com.instagram.and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4549775" cy="6073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142873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Штаб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начальнига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М.П.Асатиани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5143512"/>
            <a:ext cx="7643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800" b="1" dirty="0" smtClean="0"/>
              <a:t> </a:t>
            </a:r>
            <a:r>
              <a:rPr lang="sah-RU" sz="2000" b="1" dirty="0" smtClean="0">
                <a:solidFill>
                  <a:schemeClr val="accent2">
                    <a:lumMod val="50000"/>
                  </a:schemeClr>
                </a:solidFill>
              </a:rPr>
              <a:t>1922 с. тохсунньу ый саҕаланыыта Иркутскай к. 423 киһилээх Каландарашвили салалталаах этэрээттэрэ 2-3 хонук быысаһа  Дьокуускай к. аттаммыттара.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E:\саҥа былаас\Screenshot_20220305_140041_com.instagram.and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886700" cy="496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1\Desktop\основоположники ЯАССР\саҥа былаас\LL00j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684997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50070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sah-RU" sz="2400" b="1" dirty="0" smtClean="0">
                <a:solidFill>
                  <a:schemeClr val="accent2">
                    <a:lumMod val="50000"/>
                  </a:schemeClr>
                </a:solidFill>
              </a:rPr>
              <a:t>аландарашвили бэйэтэ 40 киһилээх ыстааптаах, 71 байыастаах, элбэх сэрии сэбиргэллээх 1922 с. тохсунньу 12 к. Иркутскайтан арахпыт.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1\Desktop\основоположники ЯАССР\саҥа былаас\каландр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049740" cy="3571900"/>
          </a:xfrm>
          <a:prstGeom prst="rect">
            <a:avLst/>
          </a:prstGeom>
          <a:noFill/>
        </p:spPr>
      </p:pic>
      <p:pic>
        <p:nvPicPr>
          <p:cNvPr id="5123" name="Picture 3" descr="C:\Users\user1\Desktop\основоположники ЯАССР\саҥа былаас\jakut-armflo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14686"/>
            <a:ext cx="4931023" cy="26432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0496" y="571480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sah-RU" sz="2800" b="1" dirty="0" smtClean="0">
                <a:solidFill>
                  <a:schemeClr val="accent2">
                    <a:lumMod val="50000"/>
                  </a:schemeClr>
                </a:solidFill>
              </a:rPr>
              <a:t>естор Каландарашвили этэрээтэ Тиит-Арыы дьаамыгар  тохтооһуна.</a:t>
            </a:r>
          </a:p>
          <a:p>
            <a:pPr algn="ctr"/>
            <a:r>
              <a:rPr lang="sah-RU" sz="2800" b="1" dirty="0" smtClean="0">
                <a:solidFill>
                  <a:schemeClr val="accent2">
                    <a:lumMod val="50000"/>
                  </a:schemeClr>
                </a:solidFill>
              </a:rPr>
              <a:t>1922 с. тохсунньу ый бүтэһик күннэрэ.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аҥа былаас\DSC01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238522" cy="2428892"/>
          </a:xfrm>
          <a:prstGeom prst="rect">
            <a:avLst/>
          </a:prstGeom>
          <a:noFill/>
        </p:spPr>
      </p:pic>
      <p:pic>
        <p:nvPicPr>
          <p:cNvPr id="1027" name="Picture 3" descr="E:\саҥа былаас\DSC01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071834" cy="2303875"/>
          </a:xfrm>
          <a:prstGeom prst="rect">
            <a:avLst/>
          </a:prstGeom>
          <a:noFill/>
        </p:spPr>
      </p:pic>
      <p:pic>
        <p:nvPicPr>
          <p:cNvPr id="1028" name="Picture 4" descr="E:\саҥа былаас\постоялый дом где останавливался Каландрашвили, первое здание поч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929066"/>
            <a:ext cx="3500462" cy="26253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500042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Тиит-Арыы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дьаамыгар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Каландарашвили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тохтоон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хонон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ааспыт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дьиэтэ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274</Words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41</cp:revision>
  <dcterms:created xsi:type="dcterms:W3CDTF">2022-03-03T07:32:18Z</dcterms:created>
  <dcterms:modified xsi:type="dcterms:W3CDTF">2022-03-15T08:03:00Z</dcterms:modified>
</cp:coreProperties>
</file>